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8" r:id="rId5"/>
    <p:sldId id="260" r:id="rId6"/>
    <p:sldId id="275" r:id="rId7"/>
    <p:sldId id="274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8" r:id="rId16"/>
    <p:sldId id="272" r:id="rId17"/>
    <p:sldId id="27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91AD8-1C21-F749-076E-5F55C9D98816}" v="9" dt="2023-06-18T13:17:09.132"/>
    <p1510:client id="{46B2E2C6-F154-8F17-A67F-E6F30CCF9411}" v="2" dt="2023-06-19T05:47:03.743"/>
    <p1510:client id="{58DF331F-8537-3FC9-442A-456F565329E5}" v="43" dt="2023-06-18T13:14:54.915"/>
    <p1510:client id="{5F366B75-E585-F60E-9003-AA2592F4C87F}" v="1025" dt="2023-06-19T10:33:47.689"/>
    <p1510:client id="{61E7321C-A8BB-B24F-DE41-AA8C15A4E97A}" v="20" dt="2023-06-18T13:18:45.609"/>
    <p1510:client id="{8A487C97-0A20-0A4A-A557-CBB89907B512}" v="1" dt="2023-06-23T11:23:23.858"/>
    <p1510:client id="{98339431-590B-6A28-B266-F46380B4364B}" v="48" dt="2023-06-23T11:26:44.881"/>
    <p1510:client id="{99CA9B97-3CD7-A244-B0B4-76E7C3565B79}" v="269" dt="2023-06-19T10:37:01.944"/>
    <p1510:client id="{B65B2938-EFCF-F3EE-66F0-B68982D77C28}" v="30" dt="2023-06-18T13:17:14.857"/>
    <p1510:client id="{C08D26E0-7979-1F02-F85C-6BCD9533FDEC}" v="568" dt="2023-06-22T22:33:48.956"/>
    <p1510:client id="{C1E613A9-201E-FE22-3568-345A5C3D94AC}" v="705" dt="2023-06-18T21:42:56.774"/>
    <p1510:client id="{E56086C9-137F-942A-B631-BC1E5CA681E3}" v="939" dt="2023-06-18T23:34:17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808F8-36F5-43F6-B598-1F4A26D1F0F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4AFB0A-55CC-4BD6-AF93-F2E070E003E8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Creating Cells</a:t>
          </a:r>
        </a:p>
      </dgm:t>
    </dgm:pt>
    <dgm:pt modelId="{B8C1C87F-5A26-4C43-83D7-AE90AA212D1E}" type="parTrans" cxnId="{5F0F0929-8EC3-4C5F-A516-9EDE39DB1629}">
      <dgm:prSet/>
      <dgm:spPr/>
      <dgm:t>
        <a:bodyPr/>
        <a:lstStyle/>
        <a:p>
          <a:endParaRPr lang="en-US"/>
        </a:p>
      </dgm:t>
    </dgm:pt>
    <dgm:pt modelId="{BFF02301-3C75-4A55-B943-10E9A01FFC6A}" type="sibTrans" cxnId="{5F0F0929-8EC3-4C5F-A516-9EDE39DB1629}">
      <dgm:prSet/>
      <dgm:spPr/>
      <dgm:t>
        <a:bodyPr/>
        <a:lstStyle/>
        <a:p>
          <a:endParaRPr lang="en-US"/>
        </a:p>
      </dgm:t>
    </dgm:pt>
    <dgm:pt modelId="{54EC9A1A-B8F7-4D40-AAE4-07346D339E20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Deciding on the number of tiles</a:t>
          </a:r>
        </a:p>
      </dgm:t>
    </dgm:pt>
    <dgm:pt modelId="{DB675B9A-D982-465B-A464-A96662B1FF3C}" type="parTrans" cxnId="{0A59E408-4A5C-451A-9C24-AA9411AA4853}">
      <dgm:prSet/>
      <dgm:spPr/>
      <dgm:t>
        <a:bodyPr/>
        <a:lstStyle/>
        <a:p>
          <a:endParaRPr lang="en-US"/>
        </a:p>
      </dgm:t>
    </dgm:pt>
    <dgm:pt modelId="{C3D9E759-4AE6-42E3-84C8-B786B77E7F62}" type="sibTrans" cxnId="{0A59E408-4A5C-451A-9C24-AA9411AA4853}">
      <dgm:prSet/>
      <dgm:spPr/>
      <dgm:t>
        <a:bodyPr/>
        <a:lstStyle/>
        <a:p>
          <a:endParaRPr lang="en-US"/>
        </a:p>
      </dgm:t>
    </dgm:pt>
    <dgm:pt modelId="{28A2BE39-0333-4044-B410-9B61300CBBD1}">
      <dgm:prSet phldrT="[Text]" phldr="0"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latin typeface="Verdana"/>
              <a:ea typeface="Verdana"/>
              <a:cs typeface="Calibri"/>
            </a:rPr>
            <a:t>Dividing the target image</a:t>
          </a:r>
          <a:r>
            <a:rPr lang="en-US">
              <a:latin typeface="Verdana"/>
              <a:ea typeface="Verdana"/>
              <a:cs typeface="Calibri"/>
            </a:rPr>
            <a:t> accordingly</a:t>
          </a:r>
          <a:endParaRPr lang="en-US">
            <a:latin typeface="Verdana"/>
            <a:ea typeface="Verdana"/>
          </a:endParaRPr>
        </a:p>
      </dgm:t>
    </dgm:pt>
    <dgm:pt modelId="{3AA84F86-4641-406F-BCE9-38D7CC6735B0}" type="parTrans" cxnId="{F6D23227-BA9A-4466-9790-91374BA10D1A}">
      <dgm:prSet/>
      <dgm:spPr/>
      <dgm:t>
        <a:bodyPr/>
        <a:lstStyle/>
        <a:p>
          <a:endParaRPr lang="en-US"/>
        </a:p>
      </dgm:t>
    </dgm:pt>
    <dgm:pt modelId="{E6D2F0D9-45F8-480C-96DE-AB796F2A70DF}" type="sibTrans" cxnId="{F6D23227-BA9A-4466-9790-91374BA10D1A}">
      <dgm:prSet/>
      <dgm:spPr/>
      <dgm:t>
        <a:bodyPr/>
        <a:lstStyle/>
        <a:p>
          <a:endParaRPr lang="en-US"/>
        </a:p>
      </dgm:t>
    </dgm:pt>
    <dgm:pt modelId="{14126C48-D5B2-4439-893F-42E29F6CB1AA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Selecting tiles</a:t>
          </a:r>
        </a:p>
      </dgm:t>
    </dgm:pt>
    <dgm:pt modelId="{60F3C930-E14B-4C59-8B42-01F46B40A439}" type="parTrans" cxnId="{C2B12510-F597-44AF-9C60-FAD25582F528}">
      <dgm:prSet/>
      <dgm:spPr/>
      <dgm:t>
        <a:bodyPr/>
        <a:lstStyle/>
        <a:p>
          <a:endParaRPr lang="en-US"/>
        </a:p>
      </dgm:t>
    </dgm:pt>
    <dgm:pt modelId="{07E55FDD-8652-43F2-9CAA-A4A3ED42D839}" type="sibTrans" cxnId="{C2B12510-F597-44AF-9C60-FAD25582F528}">
      <dgm:prSet/>
      <dgm:spPr/>
      <dgm:t>
        <a:bodyPr/>
        <a:lstStyle/>
        <a:p>
          <a:endParaRPr lang="en-US"/>
        </a:p>
      </dgm:t>
    </dgm:pt>
    <dgm:pt modelId="{C1E16256-03D5-4F4F-9FA7-6CD7C09B0B3B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With or without color corrolation</a:t>
          </a:r>
        </a:p>
      </dgm:t>
    </dgm:pt>
    <dgm:pt modelId="{6DF93402-943C-4059-A764-D89ACAA0DDEF}" type="parTrans" cxnId="{5F10BA1B-0BA8-45A2-8210-E5A682AE79DE}">
      <dgm:prSet/>
      <dgm:spPr/>
      <dgm:t>
        <a:bodyPr/>
        <a:lstStyle/>
        <a:p>
          <a:endParaRPr lang="en-US"/>
        </a:p>
      </dgm:t>
    </dgm:pt>
    <dgm:pt modelId="{2268B992-EF4C-4D58-9A6B-70E89B987F6C}" type="sibTrans" cxnId="{5F10BA1B-0BA8-45A2-8210-E5A682AE79DE}">
      <dgm:prSet/>
      <dgm:spPr/>
      <dgm:t>
        <a:bodyPr/>
        <a:lstStyle/>
        <a:p>
          <a:endParaRPr lang="en-US"/>
        </a:p>
      </dgm:t>
    </dgm:pt>
    <dgm:pt modelId="{87818AE5-DDC2-42B1-B3FA-A9AAC268DBCB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 Color-averaging techniques</a:t>
          </a:r>
        </a:p>
      </dgm:t>
    </dgm:pt>
    <dgm:pt modelId="{25B2D5C3-C110-415F-B9F7-AF1D96215AA0}" type="parTrans" cxnId="{4A0BA4ED-5781-405A-8EA4-8D5AA28424C4}">
      <dgm:prSet/>
      <dgm:spPr/>
      <dgm:t>
        <a:bodyPr/>
        <a:lstStyle/>
        <a:p>
          <a:endParaRPr lang="en-US"/>
        </a:p>
      </dgm:t>
    </dgm:pt>
    <dgm:pt modelId="{23F62CE7-32C5-4A16-95DF-BB34EE9F125B}" type="sibTrans" cxnId="{4A0BA4ED-5781-405A-8EA4-8D5AA28424C4}">
      <dgm:prSet/>
      <dgm:spPr/>
      <dgm:t>
        <a:bodyPr/>
        <a:lstStyle/>
        <a:p>
          <a:endParaRPr lang="en-US"/>
        </a:p>
      </dgm:t>
    </dgm:pt>
    <dgm:pt modelId="{41471EB7-A8ED-4A45-8ECC-043A9F59EADB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Color correction</a:t>
          </a:r>
        </a:p>
      </dgm:t>
    </dgm:pt>
    <dgm:pt modelId="{72056F29-7399-4CB8-9097-DDFA52E2E98F}" type="parTrans" cxnId="{D69B34D0-19E2-4840-8DC9-96E12B392C75}">
      <dgm:prSet/>
      <dgm:spPr/>
      <dgm:t>
        <a:bodyPr/>
        <a:lstStyle/>
        <a:p>
          <a:endParaRPr lang="en-US"/>
        </a:p>
      </dgm:t>
    </dgm:pt>
    <dgm:pt modelId="{BB4ED2D6-FF1F-43CA-8983-847C78D70CBB}" type="sibTrans" cxnId="{D69B34D0-19E2-4840-8DC9-96E12B392C75}">
      <dgm:prSet/>
      <dgm:spPr/>
      <dgm:t>
        <a:bodyPr/>
        <a:lstStyle/>
        <a:p>
          <a:endParaRPr lang="en-US"/>
        </a:p>
      </dgm:t>
    </dgm:pt>
    <dgm:pt modelId="{CAC69C99-16E2-4917-8848-0E37A4B510C0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Decide on correction factor</a:t>
          </a:r>
        </a:p>
      </dgm:t>
    </dgm:pt>
    <dgm:pt modelId="{D0EB6C51-0965-4808-BA05-24E4826297A9}" type="parTrans" cxnId="{D5F08914-AD7A-4558-94CC-A2DF80844110}">
      <dgm:prSet/>
      <dgm:spPr/>
      <dgm:t>
        <a:bodyPr/>
        <a:lstStyle/>
        <a:p>
          <a:endParaRPr lang="en-US"/>
        </a:p>
      </dgm:t>
    </dgm:pt>
    <dgm:pt modelId="{A4E24E1A-CFA3-4BA3-8BA2-4D3E4250FD6A}" type="sibTrans" cxnId="{D5F08914-AD7A-4558-94CC-A2DF80844110}">
      <dgm:prSet/>
      <dgm:spPr/>
      <dgm:t>
        <a:bodyPr/>
        <a:lstStyle/>
        <a:p>
          <a:endParaRPr lang="en-US"/>
        </a:p>
      </dgm:t>
    </dgm:pt>
    <dgm:pt modelId="{A2CB8DE8-DD3C-46F4-AA98-80585BCCC468}">
      <dgm:prSet phldrT="[Text]" phldr="0"/>
      <dgm:spPr/>
      <dgm:t>
        <a:bodyPr/>
        <a:lstStyle/>
        <a:p>
          <a:pPr rtl="0"/>
          <a:r>
            <a:rPr lang="en-US">
              <a:latin typeface="Verdana"/>
              <a:ea typeface="Verdana"/>
            </a:rPr>
            <a:t>improve the quality of the mosaic image</a:t>
          </a:r>
        </a:p>
      </dgm:t>
    </dgm:pt>
    <dgm:pt modelId="{AA4893F0-3E5D-4B2C-9D12-1D517FF0428F}" type="parTrans" cxnId="{F010CB5E-BECE-4453-ABC2-95402DC32F42}">
      <dgm:prSet/>
      <dgm:spPr/>
      <dgm:t>
        <a:bodyPr/>
        <a:lstStyle/>
        <a:p>
          <a:endParaRPr lang="en-US"/>
        </a:p>
      </dgm:t>
    </dgm:pt>
    <dgm:pt modelId="{5291A9B8-7837-4202-BF59-7D5D9AA99FFE}" type="sibTrans" cxnId="{F010CB5E-BECE-4453-ABC2-95402DC32F42}">
      <dgm:prSet/>
      <dgm:spPr/>
      <dgm:t>
        <a:bodyPr/>
        <a:lstStyle/>
        <a:p>
          <a:endParaRPr lang="en-US"/>
        </a:p>
      </dgm:t>
    </dgm:pt>
    <dgm:pt modelId="{D31BC4C7-956B-4A88-A651-2CC809D2EBFA}" type="pres">
      <dgm:prSet presAssocID="{E4E808F8-36F5-43F6-B598-1F4A26D1F0F3}" presName="linearFlow" presStyleCnt="0">
        <dgm:presLayoutVars>
          <dgm:dir/>
          <dgm:animLvl val="lvl"/>
          <dgm:resizeHandles val="exact"/>
        </dgm:presLayoutVars>
      </dgm:prSet>
      <dgm:spPr/>
    </dgm:pt>
    <dgm:pt modelId="{2B319657-5371-45B9-9C8B-A956B1054E2B}" type="pres">
      <dgm:prSet presAssocID="{254AFB0A-55CC-4BD6-AF93-F2E070E003E8}" presName="composite" presStyleCnt="0"/>
      <dgm:spPr/>
    </dgm:pt>
    <dgm:pt modelId="{833377A6-7F89-412E-A377-F1520548861E}" type="pres">
      <dgm:prSet presAssocID="{254AFB0A-55CC-4BD6-AF93-F2E070E003E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1EA3719-7C10-47DF-A270-3CFC6365BCD9}" type="pres">
      <dgm:prSet presAssocID="{254AFB0A-55CC-4BD6-AF93-F2E070E003E8}" presName="descendantText" presStyleLbl="alignAcc1" presStyleIdx="0" presStyleCnt="3">
        <dgm:presLayoutVars>
          <dgm:bulletEnabled val="1"/>
        </dgm:presLayoutVars>
      </dgm:prSet>
      <dgm:spPr/>
    </dgm:pt>
    <dgm:pt modelId="{73A7D865-07EF-4939-85FB-4FD3383525A7}" type="pres">
      <dgm:prSet presAssocID="{BFF02301-3C75-4A55-B943-10E9A01FFC6A}" presName="sp" presStyleCnt="0"/>
      <dgm:spPr/>
    </dgm:pt>
    <dgm:pt modelId="{54CA89E4-D7C0-4188-93C6-E924516BE9DE}" type="pres">
      <dgm:prSet presAssocID="{14126C48-D5B2-4439-893F-42E29F6CB1AA}" presName="composite" presStyleCnt="0"/>
      <dgm:spPr/>
    </dgm:pt>
    <dgm:pt modelId="{C58B2F38-8399-4003-AF65-5479AC7085E0}" type="pres">
      <dgm:prSet presAssocID="{14126C48-D5B2-4439-893F-42E29F6CB1A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02903F5-54C0-4A5C-94A0-626629EC1A10}" type="pres">
      <dgm:prSet presAssocID="{14126C48-D5B2-4439-893F-42E29F6CB1AA}" presName="descendantText" presStyleLbl="alignAcc1" presStyleIdx="1" presStyleCnt="3">
        <dgm:presLayoutVars>
          <dgm:bulletEnabled val="1"/>
        </dgm:presLayoutVars>
      </dgm:prSet>
      <dgm:spPr/>
    </dgm:pt>
    <dgm:pt modelId="{180C8F78-FC45-497D-A7C7-0BFC8E41520B}" type="pres">
      <dgm:prSet presAssocID="{07E55FDD-8652-43F2-9CAA-A4A3ED42D839}" presName="sp" presStyleCnt="0"/>
      <dgm:spPr/>
    </dgm:pt>
    <dgm:pt modelId="{30D5FB66-909B-43E4-837C-FDC82B3D4334}" type="pres">
      <dgm:prSet presAssocID="{41471EB7-A8ED-4A45-8ECC-043A9F59EADB}" presName="composite" presStyleCnt="0"/>
      <dgm:spPr/>
    </dgm:pt>
    <dgm:pt modelId="{919395DC-159D-475C-AB50-6B632FFA4EAF}" type="pres">
      <dgm:prSet presAssocID="{41471EB7-A8ED-4A45-8ECC-043A9F59EAD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6683DE6-8E90-4417-88C4-266072B79F67}" type="pres">
      <dgm:prSet presAssocID="{41471EB7-A8ED-4A45-8ECC-043A9F59EAD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59E408-4A5C-451A-9C24-AA9411AA4853}" srcId="{254AFB0A-55CC-4BD6-AF93-F2E070E003E8}" destId="{54EC9A1A-B8F7-4D40-AAE4-07346D339E20}" srcOrd="0" destOrd="0" parTransId="{DB675B9A-D982-465B-A464-A96662B1FF3C}" sibTransId="{C3D9E759-4AE6-42E3-84C8-B786B77E7F62}"/>
    <dgm:cxn modelId="{5FC4C90A-C939-4B31-9F70-108E28E137C9}" type="presOf" srcId="{CAC69C99-16E2-4917-8848-0E37A4B510C0}" destId="{36683DE6-8E90-4417-88C4-266072B79F67}" srcOrd="0" destOrd="0" presId="urn:microsoft.com/office/officeart/2005/8/layout/chevron2"/>
    <dgm:cxn modelId="{C2B12510-F597-44AF-9C60-FAD25582F528}" srcId="{E4E808F8-36F5-43F6-B598-1F4A26D1F0F3}" destId="{14126C48-D5B2-4439-893F-42E29F6CB1AA}" srcOrd="1" destOrd="0" parTransId="{60F3C930-E14B-4C59-8B42-01F46B40A439}" sibTransId="{07E55FDD-8652-43F2-9CAA-A4A3ED42D839}"/>
    <dgm:cxn modelId="{D5F08914-AD7A-4558-94CC-A2DF80844110}" srcId="{41471EB7-A8ED-4A45-8ECC-043A9F59EADB}" destId="{CAC69C99-16E2-4917-8848-0E37A4B510C0}" srcOrd="0" destOrd="0" parTransId="{D0EB6C51-0965-4808-BA05-24E4826297A9}" sibTransId="{A4E24E1A-CFA3-4BA3-8BA2-4D3E4250FD6A}"/>
    <dgm:cxn modelId="{5F10BA1B-0BA8-45A2-8210-E5A682AE79DE}" srcId="{14126C48-D5B2-4439-893F-42E29F6CB1AA}" destId="{C1E16256-03D5-4F4F-9FA7-6CD7C09B0B3B}" srcOrd="0" destOrd="0" parTransId="{6DF93402-943C-4059-A764-D89ACAA0DDEF}" sibTransId="{2268B992-EF4C-4D58-9A6B-70E89B987F6C}"/>
    <dgm:cxn modelId="{F6D23227-BA9A-4466-9790-91374BA10D1A}" srcId="{254AFB0A-55CC-4BD6-AF93-F2E070E003E8}" destId="{28A2BE39-0333-4044-B410-9B61300CBBD1}" srcOrd="1" destOrd="0" parTransId="{3AA84F86-4641-406F-BCE9-38D7CC6735B0}" sibTransId="{E6D2F0D9-45F8-480C-96DE-AB796F2A70DF}"/>
    <dgm:cxn modelId="{5F0F0929-8EC3-4C5F-A516-9EDE39DB1629}" srcId="{E4E808F8-36F5-43F6-B598-1F4A26D1F0F3}" destId="{254AFB0A-55CC-4BD6-AF93-F2E070E003E8}" srcOrd="0" destOrd="0" parTransId="{B8C1C87F-5A26-4C43-83D7-AE90AA212D1E}" sibTransId="{BFF02301-3C75-4A55-B943-10E9A01FFC6A}"/>
    <dgm:cxn modelId="{67DE2533-43FD-4C8C-9B87-A3C11C9B7479}" type="presOf" srcId="{A2CB8DE8-DD3C-46F4-AA98-80585BCCC468}" destId="{36683DE6-8E90-4417-88C4-266072B79F67}" srcOrd="0" destOrd="1" presId="urn:microsoft.com/office/officeart/2005/8/layout/chevron2"/>
    <dgm:cxn modelId="{046D635D-69CD-4D03-9645-996B6A7F2E7C}" type="presOf" srcId="{14126C48-D5B2-4439-893F-42E29F6CB1AA}" destId="{C58B2F38-8399-4003-AF65-5479AC7085E0}" srcOrd="0" destOrd="0" presId="urn:microsoft.com/office/officeart/2005/8/layout/chevron2"/>
    <dgm:cxn modelId="{F010CB5E-BECE-4453-ABC2-95402DC32F42}" srcId="{41471EB7-A8ED-4A45-8ECC-043A9F59EADB}" destId="{A2CB8DE8-DD3C-46F4-AA98-80585BCCC468}" srcOrd="1" destOrd="0" parTransId="{AA4893F0-3E5D-4B2C-9D12-1D517FF0428F}" sibTransId="{5291A9B8-7837-4202-BF59-7D5D9AA99FFE}"/>
    <dgm:cxn modelId="{EF63435F-2BA6-4F52-A8D9-5A862487B0EE}" type="presOf" srcId="{E4E808F8-36F5-43F6-B598-1F4A26D1F0F3}" destId="{D31BC4C7-956B-4A88-A651-2CC809D2EBFA}" srcOrd="0" destOrd="0" presId="urn:microsoft.com/office/officeart/2005/8/layout/chevron2"/>
    <dgm:cxn modelId="{02391F6B-E940-4066-B235-FD2465A527E1}" type="presOf" srcId="{54EC9A1A-B8F7-4D40-AAE4-07346D339E20}" destId="{F1EA3719-7C10-47DF-A270-3CFC6365BCD9}" srcOrd="0" destOrd="0" presId="urn:microsoft.com/office/officeart/2005/8/layout/chevron2"/>
    <dgm:cxn modelId="{C4290373-475F-4BCA-B419-20FD318622E0}" type="presOf" srcId="{C1E16256-03D5-4F4F-9FA7-6CD7C09B0B3B}" destId="{E02903F5-54C0-4A5C-94A0-626629EC1A10}" srcOrd="0" destOrd="0" presId="urn:microsoft.com/office/officeart/2005/8/layout/chevron2"/>
    <dgm:cxn modelId="{135B1781-B465-496B-BA5C-73AC29E16E7F}" type="presOf" srcId="{254AFB0A-55CC-4BD6-AF93-F2E070E003E8}" destId="{833377A6-7F89-412E-A377-F1520548861E}" srcOrd="0" destOrd="0" presId="urn:microsoft.com/office/officeart/2005/8/layout/chevron2"/>
    <dgm:cxn modelId="{5C231BBD-0231-41AC-B028-9529AED3DDA2}" type="presOf" srcId="{41471EB7-A8ED-4A45-8ECC-043A9F59EADB}" destId="{919395DC-159D-475C-AB50-6B632FFA4EAF}" srcOrd="0" destOrd="0" presId="urn:microsoft.com/office/officeart/2005/8/layout/chevron2"/>
    <dgm:cxn modelId="{1A63E9BF-4F0D-4E1A-842F-908F989EB80E}" type="presOf" srcId="{28A2BE39-0333-4044-B410-9B61300CBBD1}" destId="{F1EA3719-7C10-47DF-A270-3CFC6365BCD9}" srcOrd="0" destOrd="1" presId="urn:microsoft.com/office/officeart/2005/8/layout/chevron2"/>
    <dgm:cxn modelId="{D69B34D0-19E2-4840-8DC9-96E12B392C75}" srcId="{E4E808F8-36F5-43F6-B598-1F4A26D1F0F3}" destId="{41471EB7-A8ED-4A45-8ECC-043A9F59EADB}" srcOrd="2" destOrd="0" parTransId="{72056F29-7399-4CB8-9097-DDFA52E2E98F}" sibTransId="{BB4ED2D6-FF1F-43CA-8983-847C78D70CBB}"/>
    <dgm:cxn modelId="{B404F3DB-CF0B-4A2D-BA94-6601BDFADDC7}" type="presOf" srcId="{87818AE5-DDC2-42B1-B3FA-A9AAC268DBCB}" destId="{E02903F5-54C0-4A5C-94A0-626629EC1A10}" srcOrd="0" destOrd="1" presId="urn:microsoft.com/office/officeart/2005/8/layout/chevron2"/>
    <dgm:cxn modelId="{4A0BA4ED-5781-405A-8EA4-8D5AA28424C4}" srcId="{14126C48-D5B2-4439-893F-42E29F6CB1AA}" destId="{87818AE5-DDC2-42B1-B3FA-A9AAC268DBCB}" srcOrd="1" destOrd="0" parTransId="{25B2D5C3-C110-415F-B9F7-AF1D96215AA0}" sibTransId="{23F62CE7-32C5-4A16-95DF-BB34EE9F125B}"/>
    <dgm:cxn modelId="{6F5AD1BD-0860-477A-9478-861992B20ED3}" type="presParOf" srcId="{D31BC4C7-956B-4A88-A651-2CC809D2EBFA}" destId="{2B319657-5371-45B9-9C8B-A956B1054E2B}" srcOrd="0" destOrd="0" presId="urn:microsoft.com/office/officeart/2005/8/layout/chevron2"/>
    <dgm:cxn modelId="{66D039E9-0A20-4F42-9802-EF5DD20D910C}" type="presParOf" srcId="{2B319657-5371-45B9-9C8B-A956B1054E2B}" destId="{833377A6-7F89-412E-A377-F1520548861E}" srcOrd="0" destOrd="0" presId="urn:microsoft.com/office/officeart/2005/8/layout/chevron2"/>
    <dgm:cxn modelId="{6E9651C8-86AF-4720-B6A2-6EA1747544F0}" type="presParOf" srcId="{2B319657-5371-45B9-9C8B-A956B1054E2B}" destId="{F1EA3719-7C10-47DF-A270-3CFC6365BCD9}" srcOrd="1" destOrd="0" presId="urn:microsoft.com/office/officeart/2005/8/layout/chevron2"/>
    <dgm:cxn modelId="{8C7C352C-6BB8-48D7-A1AB-89305B8FE7CD}" type="presParOf" srcId="{D31BC4C7-956B-4A88-A651-2CC809D2EBFA}" destId="{73A7D865-07EF-4939-85FB-4FD3383525A7}" srcOrd="1" destOrd="0" presId="urn:microsoft.com/office/officeart/2005/8/layout/chevron2"/>
    <dgm:cxn modelId="{B3740BE6-10DF-4609-A26D-07076BA6A489}" type="presParOf" srcId="{D31BC4C7-956B-4A88-A651-2CC809D2EBFA}" destId="{54CA89E4-D7C0-4188-93C6-E924516BE9DE}" srcOrd="2" destOrd="0" presId="urn:microsoft.com/office/officeart/2005/8/layout/chevron2"/>
    <dgm:cxn modelId="{E0FCE6BB-8E85-40E6-8B8F-F22FDE8291EE}" type="presParOf" srcId="{54CA89E4-D7C0-4188-93C6-E924516BE9DE}" destId="{C58B2F38-8399-4003-AF65-5479AC7085E0}" srcOrd="0" destOrd="0" presId="urn:microsoft.com/office/officeart/2005/8/layout/chevron2"/>
    <dgm:cxn modelId="{D5C155DB-0A66-45D8-9F4E-32210C9D3CC4}" type="presParOf" srcId="{54CA89E4-D7C0-4188-93C6-E924516BE9DE}" destId="{E02903F5-54C0-4A5C-94A0-626629EC1A10}" srcOrd="1" destOrd="0" presId="urn:microsoft.com/office/officeart/2005/8/layout/chevron2"/>
    <dgm:cxn modelId="{6E79A103-79C2-468C-AAE7-E94B7929545E}" type="presParOf" srcId="{D31BC4C7-956B-4A88-A651-2CC809D2EBFA}" destId="{180C8F78-FC45-497D-A7C7-0BFC8E41520B}" srcOrd="3" destOrd="0" presId="urn:microsoft.com/office/officeart/2005/8/layout/chevron2"/>
    <dgm:cxn modelId="{CC230BB5-9943-4A6E-8105-69FC962A641B}" type="presParOf" srcId="{D31BC4C7-956B-4A88-A651-2CC809D2EBFA}" destId="{30D5FB66-909B-43E4-837C-FDC82B3D4334}" srcOrd="4" destOrd="0" presId="urn:microsoft.com/office/officeart/2005/8/layout/chevron2"/>
    <dgm:cxn modelId="{43FD5336-689D-4CF3-BFC2-95ED8E9E2073}" type="presParOf" srcId="{30D5FB66-909B-43E4-837C-FDC82B3D4334}" destId="{919395DC-159D-475C-AB50-6B632FFA4EAF}" srcOrd="0" destOrd="0" presId="urn:microsoft.com/office/officeart/2005/8/layout/chevron2"/>
    <dgm:cxn modelId="{F7B6E75A-FA6A-46AD-9495-32892B28A1C1}" type="presParOf" srcId="{30D5FB66-909B-43E4-837C-FDC82B3D4334}" destId="{36683DE6-8E90-4417-88C4-266072B79F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377A6-7F89-412E-A377-F1520548861E}">
      <dsp:nvSpPr>
        <dsp:cNvPr id="0" name=""/>
        <dsp:cNvSpPr/>
      </dsp:nvSpPr>
      <dsp:spPr>
        <a:xfrm rot="5400000">
          <a:off x="-220804" y="221164"/>
          <a:ext cx="1472030" cy="1030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Verdana"/>
              <a:ea typeface="Verdana"/>
            </a:rPr>
            <a:t>Creating Cells</a:t>
          </a:r>
        </a:p>
      </dsp:txBody>
      <dsp:txXfrm rot="-5400000">
        <a:off x="1" y="515571"/>
        <a:ext cx="1030421" cy="441609"/>
      </dsp:txXfrm>
    </dsp:sp>
    <dsp:sp modelId="{F1EA3719-7C10-47DF-A270-3CFC6365BCD9}">
      <dsp:nvSpPr>
        <dsp:cNvPr id="0" name=""/>
        <dsp:cNvSpPr/>
      </dsp:nvSpPr>
      <dsp:spPr>
        <a:xfrm rot="5400000">
          <a:off x="5452442" y="-4421660"/>
          <a:ext cx="956819" cy="98008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Verdana"/>
              <a:ea typeface="Verdana"/>
            </a:rPr>
            <a:t>Deciding on the number of tiles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solidFill>
                <a:srgbClr val="000000"/>
              </a:solidFill>
              <a:latin typeface="Verdana"/>
              <a:ea typeface="Verdana"/>
              <a:cs typeface="Calibri"/>
            </a:rPr>
            <a:t>Dividing the target image</a:t>
          </a:r>
          <a:r>
            <a:rPr lang="en-US" sz="2700" kern="1200">
              <a:latin typeface="Verdana"/>
              <a:ea typeface="Verdana"/>
              <a:cs typeface="Calibri"/>
            </a:rPr>
            <a:t> accordingly</a:t>
          </a:r>
          <a:endParaRPr lang="en-US" sz="2700" kern="1200">
            <a:latin typeface="Verdana"/>
            <a:ea typeface="Verdana"/>
          </a:endParaRPr>
        </a:p>
      </dsp:txBody>
      <dsp:txXfrm rot="-5400000">
        <a:off x="1030421" y="47069"/>
        <a:ext cx="9754153" cy="863403"/>
      </dsp:txXfrm>
    </dsp:sp>
    <dsp:sp modelId="{C58B2F38-8399-4003-AF65-5479AC7085E0}">
      <dsp:nvSpPr>
        <dsp:cNvPr id="0" name=""/>
        <dsp:cNvSpPr/>
      </dsp:nvSpPr>
      <dsp:spPr>
        <a:xfrm rot="5400000">
          <a:off x="-220804" y="1497285"/>
          <a:ext cx="1472030" cy="1030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Verdana"/>
              <a:ea typeface="Verdana"/>
            </a:rPr>
            <a:t>Selecting tiles</a:t>
          </a:r>
        </a:p>
      </dsp:txBody>
      <dsp:txXfrm rot="-5400000">
        <a:off x="1" y="1791692"/>
        <a:ext cx="1030421" cy="441609"/>
      </dsp:txXfrm>
    </dsp:sp>
    <dsp:sp modelId="{E02903F5-54C0-4A5C-94A0-626629EC1A10}">
      <dsp:nvSpPr>
        <dsp:cNvPr id="0" name=""/>
        <dsp:cNvSpPr/>
      </dsp:nvSpPr>
      <dsp:spPr>
        <a:xfrm rot="5400000">
          <a:off x="5452442" y="-3145540"/>
          <a:ext cx="956819" cy="98008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Verdana"/>
              <a:ea typeface="Verdana"/>
            </a:rPr>
            <a:t>With or without color corrolation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Verdana"/>
              <a:ea typeface="Verdana"/>
            </a:rPr>
            <a:t> Color-averaging techniques</a:t>
          </a:r>
        </a:p>
      </dsp:txBody>
      <dsp:txXfrm rot="-5400000">
        <a:off x="1030421" y="1323189"/>
        <a:ext cx="9754153" cy="863403"/>
      </dsp:txXfrm>
    </dsp:sp>
    <dsp:sp modelId="{919395DC-159D-475C-AB50-6B632FFA4EAF}">
      <dsp:nvSpPr>
        <dsp:cNvPr id="0" name=""/>
        <dsp:cNvSpPr/>
      </dsp:nvSpPr>
      <dsp:spPr>
        <a:xfrm rot="5400000">
          <a:off x="-220804" y="2773405"/>
          <a:ext cx="1472030" cy="1030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Verdana"/>
              <a:ea typeface="Verdana"/>
            </a:rPr>
            <a:t>Color correction</a:t>
          </a:r>
        </a:p>
      </dsp:txBody>
      <dsp:txXfrm rot="-5400000">
        <a:off x="1" y="3067812"/>
        <a:ext cx="1030421" cy="441609"/>
      </dsp:txXfrm>
    </dsp:sp>
    <dsp:sp modelId="{36683DE6-8E90-4417-88C4-266072B79F67}">
      <dsp:nvSpPr>
        <dsp:cNvPr id="0" name=""/>
        <dsp:cNvSpPr/>
      </dsp:nvSpPr>
      <dsp:spPr>
        <a:xfrm rot="5400000">
          <a:off x="5452442" y="-1869419"/>
          <a:ext cx="956819" cy="98008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Verdana"/>
              <a:ea typeface="Verdana"/>
            </a:rPr>
            <a:t>Decide on correction factor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Verdana"/>
              <a:ea typeface="Verdana"/>
            </a:rPr>
            <a:t>improve the quality of the mosaic image</a:t>
          </a:r>
        </a:p>
      </dsp:txBody>
      <dsp:txXfrm rot="-5400000">
        <a:off x="1030421" y="2599310"/>
        <a:ext cx="9754153" cy="86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cherm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1" y="0"/>
            <a:ext cx="12200916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6771756" y="-46294"/>
            <a:ext cx="5456238" cy="6950587"/>
          </a:xfrm>
          <a:custGeom>
            <a:avLst/>
            <a:gdLst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5456238 w 5456238"/>
              <a:gd name="connsiteY2" fmla="*/ 14160500 h 14160500"/>
              <a:gd name="connsiteX3" fmla="*/ 0 w 5456238"/>
              <a:gd name="connsiteY3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080048 w 5456238"/>
              <a:gd name="connsiteY2" fmla="*/ 539314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766438 w 5456238"/>
              <a:gd name="connsiteY2" fmla="*/ 704112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800758 w 5456238"/>
              <a:gd name="connsiteY2" fmla="*/ 7144121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00758 w 5456238"/>
              <a:gd name="connsiteY2" fmla="*/ 105873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35077 w 5456238"/>
              <a:gd name="connsiteY2" fmla="*/ 174539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053586 h 7053586"/>
              <a:gd name="connsiteX1" fmla="*/ 34320 w 5456238"/>
              <a:gd name="connsiteY1" fmla="*/ 0 h 7053586"/>
              <a:gd name="connsiteX2" fmla="*/ 2835077 w 5456238"/>
              <a:gd name="connsiteY2" fmla="*/ 105873 h 7053586"/>
              <a:gd name="connsiteX3" fmla="*/ 5456238 w 5456238"/>
              <a:gd name="connsiteY3" fmla="*/ 7053586 h 7053586"/>
              <a:gd name="connsiteX4" fmla="*/ 0 w 5456238"/>
              <a:gd name="connsiteY4" fmla="*/ 7053586 h 7053586"/>
              <a:gd name="connsiteX0" fmla="*/ 68638 w 5524876"/>
              <a:gd name="connsiteY0" fmla="*/ 7019253 h 7019253"/>
              <a:gd name="connsiteX1" fmla="*/ 0 w 5524876"/>
              <a:gd name="connsiteY1" fmla="*/ 0 h 7019253"/>
              <a:gd name="connsiteX2" fmla="*/ 2903715 w 5524876"/>
              <a:gd name="connsiteY2" fmla="*/ 71540 h 7019253"/>
              <a:gd name="connsiteX3" fmla="*/ 5524876 w 5524876"/>
              <a:gd name="connsiteY3" fmla="*/ 7019253 h 7019253"/>
              <a:gd name="connsiteX4" fmla="*/ 68638 w 5524876"/>
              <a:gd name="connsiteY4" fmla="*/ 7019253 h 7019253"/>
              <a:gd name="connsiteX0" fmla="*/ 0 w 5456238"/>
              <a:gd name="connsiteY0" fmla="*/ 6950587 h 6950587"/>
              <a:gd name="connsiteX1" fmla="*/ 34320 w 5456238"/>
              <a:gd name="connsiteY1" fmla="*/ 0 h 6950587"/>
              <a:gd name="connsiteX2" fmla="*/ 2835077 w 5456238"/>
              <a:gd name="connsiteY2" fmla="*/ 2874 h 6950587"/>
              <a:gd name="connsiteX3" fmla="*/ 5456238 w 5456238"/>
              <a:gd name="connsiteY3" fmla="*/ 6950587 h 6950587"/>
              <a:gd name="connsiteX4" fmla="*/ 0 w 5456238"/>
              <a:gd name="connsiteY4" fmla="*/ 6950587 h 695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6238" h="6950587">
                <a:moveTo>
                  <a:pt x="0" y="6950587"/>
                </a:moveTo>
                <a:lnTo>
                  <a:pt x="34320" y="0"/>
                </a:lnTo>
                <a:lnTo>
                  <a:pt x="2835077" y="2874"/>
                </a:lnTo>
                <a:lnTo>
                  <a:pt x="5456238" y="6950587"/>
                </a:lnTo>
                <a:lnTo>
                  <a:pt x="0" y="6950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41547" cy="424150"/>
          </a:xfrm>
        </p:spPr>
        <p:txBody>
          <a:bodyPr tIns="36000" rIns="90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123235"/>
            <a:ext cx="2397601" cy="294302"/>
          </a:xfrm>
          <a:solidFill>
            <a:schemeClr val="bg1">
              <a:lumMod val="85000"/>
              <a:alpha val="92000"/>
            </a:schemeClr>
          </a:solidFill>
        </p:spPr>
        <p:txBody>
          <a:bodyPr wrap="none" tIns="36000" bIns="3600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Naam van de spreker</a:t>
            </a:r>
          </a:p>
        </p:txBody>
      </p:sp>
      <p:sp>
        <p:nvSpPr>
          <p:cNvPr id="10" name="Vrije vorm 10"/>
          <p:cNvSpPr/>
          <p:nvPr/>
        </p:nvSpPr>
        <p:spPr>
          <a:xfrm>
            <a:off x="14515399" y="205186"/>
            <a:ext cx="5456232" cy="14159428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8830367" y="-88986"/>
            <a:ext cx="3406702" cy="6993230"/>
          </a:xfrm>
          <a:custGeom>
            <a:avLst/>
            <a:gdLst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5456238 w 5456238"/>
              <a:gd name="connsiteY2" fmla="*/ 14160500 h 14160500"/>
              <a:gd name="connsiteX3" fmla="*/ 0 w 5456238"/>
              <a:gd name="connsiteY3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080048 w 5456238"/>
              <a:gd name="connsiteY2" fmla="*/ 539314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766438 w 5456238"/>
              <a:gd name="connsiteY2" fmla="*/ 704112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800758 w 5456238"/>
              <a:gd name="connsiteY2" fmla="*/ 7144121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00758 w 5456238"/>
              <a:gd name="connsiteY2" fmla="*/ 105873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35077 w 5456238"/>
              <a:gd name="connsiteY2" fmla="*/ 174539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053586 h 7053586"/>
              <a:gd name="connsiteX1" fmla="*/ 34320 w 5456238"/>
              <a:gd name="connsiteY1" fmla="*/ 0 h 7053586"/>
              <a:gd name="connsiteX2" fmla="*/ 2835077 w 5456238"/>
              <a:gd name="connsiteY2" fmla="*/ 105873 h 7053586"/>
              <a:gd name="connsiteX3" fmla="*/ 5456238 w 5456238"/>
              <a:gd name="connsiteY3" fmla="*/ 7053586 h 7053586"/>
              <a:gd name="connsiteX4" fmla="*/ 0 w 5456238"/>
              <a:gd name="connsiteY4" fmla="*/ 7053586 h 7053586"/>
              <a:gd name="connsiteX0" fmla="*/ 68638 w 5524876"/>
              <a:gd name="connsiteY0" fmla="*/ 7019253 h 7019253"/>
              <a:gd name="connsiteX1" fmla="*/ 0 w 5524876"/>
              <a:gd name="connsiteY1" fmla="*/ 0 h 7019253"/>
              <a:gd name="connsiteX2" fmla="*/ 2903715 w 5524876"/>
              <a:gd name="connsiteY2" fmla="*/ 71540 h 7019253"/>
              <a:gd name="connsiteX3" fmla="*/ 5524876 w 5524876"/>
              <a:gd name="connsiteY3" fmla="*/ 7019253 h 7019253"/>
              <a:gd name="connsiteX4" fmla="*/ 68638 w 5524876"/>
              <a:gd name="connsiteY4" fmla="*/ 7019253 h 7019253"/>
              <a:gd name="connsiteX0" fmla="*/ 0 w 5456238"/>
              <a:gd name="connsiteY0" fmla="*/ 6950587 h 6950587"/>
              <a:gd name="connsiteX1" fmla="*/ 34320 w 5456238"/>
              <a:gd name="connsiteY1" fmla="*/ 0 h 6950587"/>
              <a:gd name="connsiteX2" fmla="*/ 2835077 w 5456238"/>
              <a:gd name="connsiteY2" fmla="*/ 2874 h 6950587"/>
              <a:gd name="connsiteX3" fmla="*/ 5456238 w 5456238"/>
              <a:gd name="connsiteY3" fmla="*/ 6950587 h 6950587"/>
              <a:gd name="connsiteX4" fmla="*/ 0 w 5456238"/>
              <a:gd name="connsiteY4" fmla="*/ 6950587 h 6950587"/>
              <a:gd name="connsiteX0" fmla="*/ 2048480 w 5421918"/>
              <a:gd name="connsiteY0" fmla="*/ 6975987 h 6975987"/>
              <a:gd name="connsiteX1" fmla="*/ 0 w 5421918"/>
              <a:gd name="connsiteY1" fmla="*/ 0 h 6975987"/>
              <a:gd name="connsiteX2" fmla="*/ 2800757 w 5421918"/>
              <a:gd name="connsiteY2" fmla="*/ 2874 h 6975987"/>
              <a:gd name="connsiteX3" fmla="*/ 5421918 w 5421918"/>
              <a:gd name="connsiteY3" fmla="*/ 6950587 h 6975987"/>
              <a:gd name="connsiteX4" fmla="*/ 2048480 w 5421918"/>
              <a:gd name="connsiteY4" fmla="*/ 6975987 h 6975987"/>
              <a:gd name="connsiteX0" fmla="*/ 92680 w 3466118"/>
              <a:gd name="connsiteY0" fmla="*/ 7026787 h 7026787"/>
              <a:gd name="connsiteX1" fmla="*/ 0 w 3466118"/>
              <a:gd name="connsiteY1" fmla="*/ 0 h 7026787"/>
              <a:gd name="connsiteX2" fmla="*/ 844957 w 3466118"/>
              <a:gd name="connsiteY2" fmla="*/ 53674 h 7026787"/>
              <a:gd name="connsiteX3" fmla="*/ 3466118 w 3466118"/>
              <a:gd name="connsiteY3" fmla="*/ 7001387 h 7026787"/>
              <a:gd name="connsiteX4" fmla="*/ 92680 w 3466118"/>
              <a:gd name="connsiteY4" fmla="*/ 7026787 h 7026787"/>
              <a:gd name="connsiteX0" fmla="*/ 67280 w 3440718"/>
              <a:gd name="connsiteY0" fmla="*/ 6973113 h 6973113"/>
              <a:gd name="connsiteX1" fmla="*/ 0 w 3440718"/>
              <a:gd name="connsiteY1" fmla="*/ 47926 h 6973113"/>
              <a:gd name="connsiteX2" fmla="*/ 819557 w 3440718"/>
              <a:gd name="connsiteY2" fmla="*/ 0 h 6973113"/>
              <a:gd name="connsiteX3" fmla="*/ 3440718 w 3440718"/>
              <a:gd name="connsiteY3" fmla="*/ 6947713 h 6973113"/>
              <a:gd name="connsiteX4" fmla="*/ 67280 w 3440718"/>
              <a:gd name="connsiteY4" fmla="*/ 6973113 h 6973113"/>
              <a:gd name="connsiteX0" fmla="*/ 759956 w 4133394"/>
              <a:gd name="connsiteY0" fmla="*/ 7146810 h 7146810"/>
              <a:gd name="connsiteX1" fmla="*/ 0 w 4133394"/>
              <a:gd name="connsiteY1" fmla="*/ 0 h 7146810"/>
              <a:gd name="connsiteX2" fmla="*/ 692676 w 4133394"/>
              <a:gd name="connsiteY2" fmla="*/ 221623 h 7146810"/>
              <a:gd name="connsiteX3" fmla="*/ 1512233 w 4133394"/>
              <a:gd name="connsiteY3" fmla="*/ 173697 h 7146810"/>
              <a:gd name="connsiteX4" fmla="*/ 4133394 w 4133394"/>
              <a:gd name="connsiteY4" fmla="*/ 7121410 h 7146810"/>
              <a:gd name="connsiteX5" fmla="*/ 759956 w 4133394"/>
              <a:gd name="connsiteY5" fmla="*/ 7146810 h 7146810"/>
              <a:gd name="connsiteX0" fmla="*/ 307545 w 3680983"/>
              <a:gd name="connsiteY0" fmla="*/ 6973113 h 6973113"/>
              <a:gd name="connsiteX1" fmla="*/ 240265 w 3680983"/>
              <a:gd name="connsiteY1" fmla="*/ 47926 h 6973113"/>
              <a:gd name="connsiteX2" fmla="*/ 1059822 w 3680983"/>
              <a:gd name="connsiteY2" fmla="*/ 0 h 6973113"/>
              <a:gd name="connsiteX3" fmla="*/ 3680983 w 3680983"/>
              <a:gd name="connsiteY3" fmla="*/ 6947713 h 6973113"/>
              <a:gd name="connsiteX4" fmla="*/ 307545 w 3680983"/>
              <a:gd name="connsiteY4" fmla="*/ 6973113 h 6973113"/>
              <a:gd name="connsiteX0" fmla="*/ 303537 w 3688314"/>
              <a:gd name="connsiteY0" fmla="*/ 6984454 h 6984454"/>
              <a:gd name="connsiteX1" fmla="*/ 247596 w 3688314"/>
              <a:gd name="connsiteY1" fmla="*/ 47926 h 6984454"/>
              <a:gd name="connsiteX2" fmla="*/ 1067153 w 3688314"/>
              <a:gd name="connsiteY2" fmla="*/ 0 h 6984454"/>
              <a:gd name="connsiteX3" fmla="*/ 3688314 w 3688314"/>
              <a:gd name="connsiteY3" fmla="*/ 6947713 h 6984454"/>
              <a:gd name="connsiteX4" fmla="*/ 303537 w 3688314"/>
              <a:gd name="connsiteY4" fmla="*/ 6984454 h 6984454"/>
              <a:gd name="connsiteX0" fmla="*/ 104578 w 3489355"/>
              <a:gd name="connsiteY0" fmla="*/ 6984454 h 6984454"/>
              <a:gd name="connsiteX1" fmla="*/ 48637 w 3489355"/>
              <a:gd name="connsiteY1" fmla="*/ 47926 h 6984454"/>
              <a:gd name="connsiteX2" fmla="*/ 868194 w 3489355"/>
              <a:gd name="connsiteY2" fmla="*/ 0 h 6984454"/>
              <a:gd name="connsiteX3" fmla="*/ 3489355 w 3489355"/>
              <a:gd name="connsiteY3" fmla="*/ 6947713 h 6984454"/>
              <a:gd name="connsiteX4" fmla="*/ 104578 w 3489355"/>
              <a:gd name="connsiteY4" fmla="*/ 6984454 h 6984454"/>
              <a:gd name="connsiteX0" fmla="*/ 55941 w 3440718"/>
              <a:gd name="connsiteY0" fmla="*/ 6984454 h 6984454"/>
              <a:gd name="connsiteX1" fmla="*/ 0 w 3440718"/>
              <a:gd name="connsiteY1" fmla="*/ 47926 h 6984454"/>
              <a:gd name="connsiteX2" fmla="*/ 819557 w 3440718"/>
              <a:gd name="connsiteY2" fmla="*/ 0 h 6984454"/>
              <a:gd name="connsiteX3" fmla="*/ 3440718 w 3440718"/>
              <a:gd name="connsiteY3" fmla="*/ 6947713 h 6984454"/>
              <a:gd name="connsiteX4" fmla="*/ 55941 w 3440718"/>
              <a:gd name="connsiteY4" fmla="*/ 6984454 h 6984454"/>
              <a:gd name="connsiteX0" fmla="*/ 55941 w 3440718"/>
              <a:gd name="connsiteY0" fmla="*/ 7004570 h 7004570"/>
              <a:gd name="connsiteX1" fmla="*/ 0 w 3440718"/>
              <a:gd name="connsiteY1" fmla="*/ 0 h 7004570"/>
              <a:gd name="connsiteX2" fmla="*/ 819557 w 3440718"/>
              <a:gd name="connsiteY2" fmla="*/ 20116 h 7004570"/>
              <a:gd name="connsiteX3" fmla="*/ 3440718 w 3440718"/>
              <a:gd name="connsiteY3" fmla="*/ 6967829 h 7004570"/>
              <a:gd name="connsiteX4" fmla="*/ 55941 w 3440718"/>
              <a:gd name="connsiteY4" fmla="*/ 7004570 h 7004570"/>
              <a:gd name="connsiteX0" fmla="*/ 21925 w 3406702"/>
              <a:gd name="connsiteY0" fmla="*/ 6984454 h 6984454"/>
              <a:gd name="connsiteX1" fmla="*/ 0 w 3406702"/>
              <a:gd name="connsiteY1" fmla="*/ 36585 h 6984454"/>
              <a:gd name="connsiteX2" fmla="*/ 785541 w 3406702"/>
              <a:gd name="connsiteY2" fmla="*/ 0 h 6984454"/>
              <a:gd name="connsiteX3" fmla="*/ 3406702 w 3406702"/>
              <a:gd name="connsiteY3" fmla="*/ 6947713 h 6984454"/>
              <a:gd name="connsiteX4" fmla="*/ 21925 w 3406702"/>
              <a:gd name="connsiteY4" fmla="*/ 6984454 h 6984454"/>
              <a:gd name="connsiteX0" fmla="*/ 21925 w 3406702"/>
              <a:gd name="connsiteY0" fmla="*/ 7004570 h 7004570"/>
              <a:gd name="connsiteX1" fmla="*/ 0 w 3406702"/>
              <a:gd name="connsiteY1" fmla="*/ 0 h 7004570"/>
              <a:gd name="connsiteX2" fmla="*/ 785541 w 3406702"/>
              <a:gd name="connsiteY2" fmla="*/ 20116 h 7004570"/>
              <a:gd name="connsiteX3" fmla="*/ 3406702 w 3406702"/>
              <a:gd name="connsiteY3" fmla="*/ 6967829 h 7004570"/>
              <a:gd name="connsiteX4" fmla="*/ 21925 w 3406702"/>
              <a:gd name="connsiteY4" fmla="*/ 7004570 h 7004570"/>
              <a:gd name="connsiteX0" fmla="*/ 21925 w 3406702"/>
              <a:gd name="connsiteY0" fmla="*/ 6993230 h 6993230"/>
              <a:gd name="connsiteX1" fmla="*/ 0 w 3406702"/>
              <a:gd name="connsiteY1" fmla="*/ 0 h 6993230"/>
              <a:gd name="connsiteX2" fmla="*/ 785541 w 3406702"/>
              <a:gd name="connsiteY2" fmla="*/ 8776 h 6993230"/>
              <a:gd name="connsiteX3" fmla="*/ 3406702 w 3406702"/>
              <a:gd name="connsiteY3" fmla="*/ 6956489 h 6993230"/>
              <a:gd name="connsiteX4" fmla="*/ 21925 w 3406702"/>
              <a:gd name="connsiteY4" fmla="*/ 6993230 h 699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6702" h="6993230">
                <a:moveTo>
                  <a:pt x="21925" y="6993230"/>
                </a:moveTo>
                <a:cubicBezTo>
                  <a:pt x="14617" y="4677274"/>
                  <a:pt x="7308" y="2315956"/>
                  <a:pt x="0" y="0"/>
                </a:cubicBezTo>
                <a:lnTo>
                  <a:pt x="785541" y="8776"/>
                </a:lnTo>
                <a:lnTo>
                  <a:pt x="3406702" y="6956489"/>
                </a:lnTo>
                <a:lnTo>
                  <a:pt x="21925" y="699323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1009219" y="709339"/>
            <a:ext cx="1198801" cy="3112446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/>
              <a:t> 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5254" y="268585"/>
            <a:ext cx="3355200" cy="11844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8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, tekst en éé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6232170" cy="3364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683763"/>
            <a:ext cx="4126753" cy="4671220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7" y="711463"/>
            <a:ext cx="6135127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35144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, tekst en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6232170" cy="3364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683763"/>
            <a:ext cx="4177553" cy="2241177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5"/>
          </p:nvPr>
        </p:nvSpPr>
        <p:spPr>
          <a:xfrm>
            <a:off x="7404846" y="3113806"/>
            <a:ext cx="4177553" cy="2241177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6135127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260535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 - drieho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7975805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0634792" y="2198072"/>
            <a:ext cx="1560357" cy="4051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/>
              <a:t> </a:t>
            </a:r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9902954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564497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achtergrond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</p:spPr>
        <p:txBody>
          <a:bodyPr lIns="2880000" tIns="1475999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3552825" cy="3467100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0634792" y="2198072"/>
            <a:ext cx="1560357" cy="4051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/>
              <a:t> </a:t>
            </a:r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9902954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7337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4371920" cy="33648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5636302" y="1990725"/>
            <a:ext cx="5717498" cy="336391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106219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328646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sz="quarter" idx="15"/>
          </p:nvPr>
        </p:nvSpPr>
        <p:spPr>
          <a:xfrm>
            <a:off x="731839" y="1843089"/>
            <a:ext cx="8412161" cy="368828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106219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44475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 - 3 topics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106219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875998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 - 3 topics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09447"/>
            <a:ext cx="10621962" cy="33840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467163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ronde topics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106219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858548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ronde topics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106219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27836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cherm zonder foto - grijze ondertitel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</p:spPr>
        <p:txBody>
          <a:bodyPr/>
          <a:lstStyle/>
          <a:p>
            <a:pPr lvl="0"/>
            <a:r>
              <a:rPr lang="nl-NL"/>
              <a:t>Naam van de spreker</a:t>
            </a:r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3" name="Vrije vorm 12"/>
          <p:cNvSpPr/>
          <p:nvPr/>
        </p:nvSpPr>
        <p:spPr>
          <a:xfrm>
            <a:off x="11869296" y="698404"/>
            <a:ext cx="322704" cy="828480"/>
          </a:xfrm>
          <a:custGeom>
            <a:avLst/>
            <a:gdLst>
              <a:gd name="connsiteX0" fmla="*/ 0 w 1960775"/>
              <a:gd name="connsiteY0" fmla="*/ 0 h 5033913"/>
              <a:gd name="connsiteX1" fmla="*/ 0 w 1960775"/>
              <a:gd name="connsiteY1" fmla="*/ 0 h 5033913"/>
              <a:gd name="connsiteX2" fmla="*/ 1960775 w 1960775"/>
              <a:gd name="connsiteY2" fmla="*/ 0 h 5033913"/>
              <a:gd name="connsiteX3" fmla="*/ 1960775 w 1960775"/>
              <a:gd name="connsiteY3" fmla="*/ 5033913 h 5033913"/>
              <a:gd name="connsiteX4" fmla="*/ 0 w 1960775"/>
              <a:gd name="connsiteY4" fmla="*/ 0 h 503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0775" h="5033913">
                <a:moveTo>
                  <a:pt x="0" y="0"/>
                </a:moveTo>
                <a:lnTo>
                  <a:pt x="0" y="0"/>
                </a:lnTo>
                <a:lnTo>
                  <a:pt x="1960775" y="0"/>
                </a:lnTo>
                <a:lnTo>
                  <a:pt x="1960775" y="5033913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3307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solidFill>
            <a:schemeClr val="accent1"/>
          </a:solidFill>
          <a:ln>
            <a:noFill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2334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noFill/>
          <a:ln w="44450">
            <a:solidFill>
              <a:schemeClr val="accent2"/>
            </a:solidFill>
            <a:miter lim="800000"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rgbClr val="0033A0"/>
                </a:solidFill>
              </a:defRPr>
            </a:lvl1pPr>
            <a:lvl2pPr algn="l">
              <a:defRPr sz="1800">
                <a:solidFill>
                  <a:srgbClr val="0033A0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9576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oranje lijn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Vrije vorm 5"/>
          <p:cNvSpPr/>
          <p:nvPr/>
        </p:nvSpPr>
        <p:spPr>
          <a:xfrm>
            <a:off x="3647728" y="1798366"/>
            <a:ext cx="291903" cy="2808312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50" h="1771650">
                <a:moveTo>
                  <a:pt x="177800" y="0"/>
                </a:moveTo>
                <a:lnTo>
                  <a:pt x="177800" y="454025"/>
                </a:lnTo>
                <a:lnTo>
                  <a:pt x="0" y="454025"/>
                </a:lnTo>
                <a:lnTo>
                  <a:pt x="184150" y="804912"/>
                </a:lnTo>
                <a:lnTo>
                  <a:pt x="184150" y="177165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  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4375150" y="1865034"/>
            <a:ext cx="4446588" cy="2670175"/>
          </a:xfrm>
        </p:spPr>
        <p:txBody>
          <a:bodyPr anchor="ctr"/>
          <a:lstStyle>
            <a:lvl1pPr algn="just">
              <a:defRPr cap="all" baseline="0"/>
            </a:lvl1pPr>
          </a:lstStyle>
          <a:p>
            <a:pPr lvl="0"/>
            <a:r>
              <a:rPr lang="nl-NL"/>
              <a:t>“Klik om de tekststijl van het model te bewerken”</a:t>
            </a:r>
          </a:p>
        </p:txBody>
      </p:sp>
    </p:spTree>
    <p:extLst>
      <p:ext uri="{BB962C8B-B14F-4D97-AF65-F5344CB8AC3E}">
        <p14:creationId xmlns:p14="http://schemas.microsoft.com/office/powerpoint/2010/main" val="2031906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lauwe lijn -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3631829" y="1460304"/>
            <a:ext cx="5657897" cy="2670175"/>
          </a:xfrm>
        </p:spPr>
        <p:txBody>
          <a:bodyPr anchor="b"/>
          <a:lstStyle>
            <a:lvl1pPr algn="just">
              <a:defRPr cap="all" baseline="0"/>
            </a:lvl1pPr>
          </a:lstStyle>
          <a:p>
            <a:pPr lvl="0"/>
            <a:r>
              <a:rPr lang="nl-NL"/>
              <a:t>“Klik om de tekststijl van het model te bewerken”</a:t>
            </a:r>
          </a:p>
        </p:txBody>
      </p:sp>
      <p:sp>
        <p:nvSpPr>
          <p:cNvPr id="10" name="Vrije vorm 9"/>
          <p:cNvSpPr/>
          <p:nvPr/>
        </p:nvSpPr>
        <p:spPr>
          <a:xfrm>
            <a:off x="3691789" y="4419180"/>
            <a:ext cx="5567957" cy="193637"/>
          </a:xfrm>
          <a:custGeom>
            <a:avLst/>
            <a:gdLst>
              <a:gd name="connsiteX0" fmla="*/ 0 w 4905487"/>
              <a:gd name="connsiteY0" fmla="*/ 0 h 193637"/>
              <a:gd name="connsiteX1" fmla="*/ 419548 w 4905487"/>
              <a:gd name="connsiteY1" fmla="*/ 0 h 193637"/>
              <a:gd name="connsiteX2" fmla="*/ 419548 w 4905487"/>
              <a:gd name="connsiteY2" fmla="*/ 193637 h 193637"/>
              <a:gd name="connsiteX3" fmla="*/ 910814 w 4905487"/>
              <a:gd name="connsiteY3" fmla="*/ 3585 h 193637"/>
              <a:gd name="connsiteX4" fmla="*/ 4905487 w 4905487"/>
              <a:gd name="connsiteY4" fmla="*/ 3585 h 19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5487" h="193637">
                <a:moveTo>
                  <a:pt x="0" y="0"/>
                </a:moveTo>
                <a:lnTo>
                  <a:pt x="419548" y="0"/>
                </a:lnTo>
                <a:lnTo>
                  <a:pt x="419548" y="193637"/>
                </a:lnTo>
                <a:lnTo>
                  <a:pt x="910814" y="3585"/>
                </a:lnTo>
                <a:lnTo>
                  <a:pt x="4905487" y="3585"/>
                </a:ln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4982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te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1184795" y="475669"/>
            <a:ext cx="4226654" cy="507069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9000" b="1" i="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0538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6417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622958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0081746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540534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099932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145811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1426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7305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631839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090627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49415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00820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146699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71426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17305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7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631839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0090627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0549415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100820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146699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71451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17330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632094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0090882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0549670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00845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146724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140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24434" y="2005130"/>
            <a:ext cx="6690766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8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78787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0538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6417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622958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0081746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540534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099932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145811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1426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7305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631839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090627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49415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00820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2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146699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71426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17305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631839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6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0090627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0549415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100820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146699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71451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17330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632094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0090882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0549670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00845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146724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75632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106219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4051644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81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o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Vrije vorm 3"/>
          <p:cNvSpPr/>
          <p:nvPr/>
        </p:nvSpPr>
        <p:spPr>
          <a:xfrm>
            <a:off x="4978033" y="1362517"/>
            <a:ext cx="229923" cy="3777307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  <a:gd name="connsiteX0" fmla="*/ 205601 w 211951"/>
              <a:gd name="connsiteY0" fmla="*/ 0 h 1771650"/>
              <a:gd name="connsiteX1" fmla="*/ 205601 w 211951"/>
              <a:gd name="connsiteY1" fmla="*/ 45402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6025"/>
              <a:gd name="connsiteY0" fmla="*/ 0 h 1771650"/>
              <a:gd name="connsiteX1" fmla="*/ 216025 w 216025"/>
              <a:gd name="connsiteY1" fmla="*/ 113470 h 1771650"/>
              <a:gd name="connsiteX2" fmla="*/ 0 w 216025"/>
              <a:gd name="connsiteY2" fmla="*/ 106521 h 1771650"/>
              <a:gd name="connsiteX3" fmla="*/ 211951 w 216025"/>
              <a:gd name="connsiteY3" fmla="*/ 804912 h 1771650"/>
              <a:gd name="connsiteX4" fmla="*/ 211951 w 216025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1694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907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16947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06521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1701 w 198051"/>
              <a:gd name="connsiteY0" fmla="*/ 0 h 1771650"/>
              <a:gd name="connsiteX1" fmla="*/ 195175 w 198051"/>
              <a:gd name="connsiteY1" fmla="*/ 120420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91701 w 198051"/>
              <a:gd name="connsiteY0" fmla="*/ 0 h 1771650"/>
              <a:gd name="connsiteX1" fmla="*/ 190902 w 198051"/>
              <a:gd name="connsiteY1" fmla="*/ 122556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55380 w 161730"/>
              <a:gd name="connsiteY0" fmla="*/ 0 h 1771650"/>
              <a:gd name="connsiteX1" fmla="*/ 154581 w 161730"/>
              <a:gd name="connsiteY1" fmla="*/ 122556 h 1771650"/>
              <a:gd name="connsiteX2" fmla="*/ 0 w 161730"/>
              <a:gd name="connsiteY2" fmla="*/ 116947 h 1771650"/>
              <a:gd name="connsiteX3" fmla="*/ 161730 w 161730"/>
              <a:gd name="connsiteY3" fmla="*/ 804912 h 1771650"/>
              <a:gd name="connsiteX4" fmla="*/ 161730 w 161730"/>
              <a:gd name="connsiteY4" fmla="*/ 1771650 h 1771650"/>
              <a:gd name="connsiteX0" fmla="*/ 140425 w 146775"/>
              <a:gd name="connsiteY0" fmla="*/ 0 h 1771650"/>
              <a:gd name="connsiteX1" fmla="*/ 139626 w 146775"/>
              <a:gd name="connsiteY1" fmla="*/ 122556 h 1771650"/>
              <a:gd name="connsiteX2" fmla="*/ 0 w 146775"/>
              <a:gd name="connsiteY2" fmla="*/ 116947 h 1771650"/>
              <a:gd name="connsiteX3" fmla="*/ 146775 w 146775"/>
              <a:gd name="connsiteY3" fmla="*/ 804912 h 1771650"/>
              <a:gd name="connsiteX4" fmla="*/ 146775 w 146775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4639 w 144639"/>
              <a:gd name="connsiteY3" fmla="*/ 804912 h 1771650"/>
              <a:gd name="connsiteX4" fmla="*/ 144639 w 144639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39153 h 1771650"/>
              <a:gd name="connsiteX4" fmla="*/ 144639 w 144639"/>
              <a:gd name="connsiteY4" fmla="*/ 1771650 h 1771650"/>
              <a:gd name="connsiteX0" fmla="*/ 138289 w 147034"/>
              <a:gd name="connsiteY0" fmla="*/ 0 h 1771650"/>
              <a:gd name="connsiteX1" fmla="*/ 137490 w 147034"/>
              <a:gd name="connsiteY1" fmla="*/ 122556 h 1771650"/>
              <a:gd name="connsiteX2" fmla="*/ 0 w 147034"/>
              <a:gd name="connsiteY2" fmla="*/ 121220 h 1771650"/>
              <a:gd name="connsiteX3" fmla="*/ 146776 w 147034"/>
              <a:gd name="connsiteY3" fmla="*/ 364791 h 1771650"/>
              <a:gd name="connsiteX4" fmla="*/ 144639 w 147034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62655 h 1771650"/>
              <a:gd name="connsiteX4" fmla="*/ 144639 w 144639"/>
              <a:gd name="connsiteY4" fmla="*/ 1771650 h 1771650"/>
              <a:gd name="connsiteX0" fmla="*/ 138289 w 145050"/>
              <a:gd name="connsiteY0" fmla="*/ 0 h 1771650"/>
              <a:gd name="connsiteX1" fmla="*/ 137490 w 145050"/>
              <a:gd name="connsiteY1" fmla="*/ 122556 h 1771650"/>
              <a:gd name="connsiteX2" fmla="*/ 0 w 145050"/>
              <a:gd name="connsiteY2" fmla="*/ 121220 h 1771650"/>
              <a:gd name="connsiteX3" fmla="*/ 144640 w 145050"/>
              <a:gd name="connsiteY3" fmla="*/ 360518 h 1771650"/>
              <a:gd name="connsiteX4" fmla="*/ 144639 w 1450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0" h="1771650">
                <a:moveTo>
                  <a:pt x="138289" y="0"/>
                </a:moveTo>
                <a:cubicBezTo>
                  <a:pt x="138023" y="40852"/>
                  <a:pt x="137756" y="81704"/>
                  <a:pt x="137490" y="122556"/>
                </a:cubicBezTo>
                <a:lnTo>
                  <a:pt x="0" y="121220"/>
                </a:lnTo>
                <a:lnTo>
                  <a:pt x="144640" y="360518"/>
                </a:lnTo>
                <a:cubicBezTo>
                  <a:pt x="146064" y="838017"/>
                  <a:pt x="143215" y="1294151"/>
                  <a:pt x="144639" y="177165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  </a:t>
            </a:r>
          </a:p>
        </p:txBody>
      </p:sp>
      <p:sp>
        <p:nvSpPr>
          <p:cNvPr id="5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1725108" y="1434321"/>
            <a:ext cx="3373365" cy="507069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9000" b="1" i="0" cap="all" baseline="0">
                <a:solidFill>
                  <a:srgbClr val="0033A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5709052" y="1672724"/>
            <a:ext cx="5644748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612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, ondertitel en tekst met patro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157024"/>
            <a:ext cx="3034018" cy="784249"/>
          </a:xfrm>
          <a:solidFill>
            <a:schemeClr val="accent2"/>
          </a:solidFill>
        </p:spPr>
        <p:txBody>
          <a:bodyPr tIns="36000" bIns="0"/>
          <a:lstStyle>
            <a:lvl1pPr>
              <a:defRPr sz="5400" strike="noStrike" baseline="0"/>
            </a:lvl1pPr>
          </a:lstStyle>
          <a:p>
            <a:r>
              <a:rPr lang="nl-NL"/>
              <a:t>DANK U</a:t>
            </a:r>
          </a:p>
        </p:txBody>
      </p:sp>
      <p:sp>
        <p:nvSpPr>
          <p:cNvPr id="2" name="Rechthoek 1"/>
          <p:cNvSpPr/>
          <p:nvPr/>
        </p:nvSpPr>
        <p:spPr>
          <a:xfrm>
            <a:off x="0" y="4871803"/>
            <a:ext cx="12192000" cy="1971207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9" name="Tijdelijke aanduiding voor tekst 1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519194" y="4961747"/>
            <a:ext cx="3564673" cy="166666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40" name="Vrije vorm 39"/>
          <p:cNvSpPr/>
          <p:nvPr/>
        </p:nvSpPr>
        <p:spPr>
          <a:xfrm>
            <a:off x="9570720" y="-8513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2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cherm zonder foto - zwarte ondertitel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tx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</p:spPr>
        <p:txBody>
          <a:bodyPr/>
          <a:lstStyle/>
          <a:p>
            <a:pPr lvl="0"/>
            <a:r>
              <a:rPr lang="nl-NL"/>
              <a:t>Naam van de spreker</a:t>
            </a:r>
          </a:p>
        </p:txBody>
      </p:sp>
      <p:sp>
        <p:nvSpPr>
          <p:cNvPr id="10" name="Vrije vorm 9"/>
          <p:cNvSpPr/>
          <p:nvPr/>
        </p:nvSpPr>
        <p:spPr>
          <a:xfrm>
            <a:off x="11869296" y="698404"/>
            <a:ext cx="322704" cy="828480"/>
          </a:xfrm>
          <a:custGeom>
            <a:avLst/>
            <a:gdLst>
              <a:gd name="connsiteX0" fmla="*/ 0 w 1960775"/>
              <a:gd name="connsiteY0" fmla="*/ 0 h 5033913"/>
              <a:gd name="connsiteX1" fmla="*/ 0 w 1960775"/>
              <a:gd name="connsiteY1" fmla="*/ 0 h 5033913"/>
              <a:gd name="connsiteX2" fmla="*/ 1960775 w 1960775"/>
              <a:gd name="connsiteY2" fmla="*/ 0 h 5033913"/>
              <a:gd name="connsiteX3" fmla="*/ 1960775 w 1960775"/>
              <a:gd name="connsiteY3" fmla="*/ 5033913 h 5033913"/>
              <a:gd name="connsiteX4" fmla="*/ 0 w 1960775"/>
              <a:gd name="connsiteY4" fmla="*/ 0 h 503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0775" h="5033913">
                <a:moveTo>
                  <a:pt x="0" y="0"/>
                </a:moveTo>
                <a:lnTo>
                  <a:pt x="0" y="0"/>
                </a:lnTo>
                <a:lnTo>
                  <a:pt x="1960775" y="0"/>
                </a:lnTo>
                <a:lnTo>
                  <a:pt x="1960775" y="5033913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4610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5142-3CEF-47AD-A3D7-D23036473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04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el, ondertitel en tekst met patro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1108512"/>
            <a:ext cx="3034018" cy="784249"/>
          </a:xfrm>
          <a:solidFill>
            <a:schemeClr val="accent2"/>
          </a:solidFill>
        </p:spPr>
        <p:txBody>
          <a:bodyPr tIns="36000" bIns="0"/>
          <a:lstStyle>
            <a:lvl1pPr>
              <a:defRPr sz="5400" strike="noStrike" baseline="0"/>
            </a:lvl1pPr>
          </a:lstStyle>
          <a:p>
            <a:r>
              <a:rPr lang="nl-NL"/>
              <a:t>DANK U</a:t>
            </a:r>
          </a:p>
        </p:txBody>
      </p:sp>
      <p:sp>
        <p:nvSpPr>
          <p:cNvPr id="2" name="Rechthoek 1"/>
          <p:cNvSpPr/>
          <p:nvPr/>
        </p:nvSpPr>
        <p:spPr>
          <a:xfrm>
            <a:off x="0" y="4893422"/>
            <a:ext cx="12192000" cy="1971207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Vrije vorm 39"/>
          <p:cNvSpPr/>
          <p:nvPr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5370705"/>
            <a:ext cx="3189618" cy="11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cherm zonder foto - grijze ondertitel - groot logo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3664307"/>
            <a:ext cx="4310091" cy="335852"/>
          </a:xfr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723656"/>
            <a:ext cx="4137025" cy="374221"/>
          </a:xfrm>
        </p:spPr>
        <p:txBody>
          <a:bodyPr/>
          <a:lstStyle/>
          <a:p>
            <a:pPr lvl="0"/>
            <a:r>
              <a:rPr lang="nl-NL"/>
              <a:t>Naam van de spreker</a:t>
            </a:r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3188519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4" name="Vrije vorm 13"/>
          <p:cNvSpPr/>
          <p:nvPr/>
        </p:nvSpPr>
        <p:spPr>
          <a:xfrm>
            <a:off x="10992510" y="709339"/>
            <a:ext cx="1199456" cy="3112700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5254" y="268585"/>
            <a:ext cx="3355200" cy="11844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328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cherm zonder foto - zwarte ondertitel - groot logo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3664307"/>
            <a:ext cx="4310091" cy="335852"/>
          </a:xfrm>
          <a:solidFill>
            <a:schemeClr val="tx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723656"/>
            <a:ext cx="4137025" cy="374221"/>
          </a:xfrm>
        </p:spPr>
        <p:txBody>
          <a:bodyPr/>
          <a:lstStyle/>
          <a:p>
            <a:pPr lvl="0"/>
            <a:r>
              <a:rPr lang="nl-NL"/>
              <a:t>Naam van de spreker</a:t>
            </a:r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3188519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11" name="Vrije vorm 10"/>
          <p:cNvSpPr/>
          <p:nvPr/>
        </p:nvSpPr>
        <p:spPr>
          <a:xfrm>
            <a:off x="10992510" y="709339"/>
            <a:ext cx="1199456" cy="3112700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5254" y="268585"/>
            <a:ext cx="3355200" cy="11844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08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cherm - grijze ond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4" y="0"/>
            <a:ext cx="12196293" cy="5984875"/>
          </a:xfrm>
        </p:spPr>
        <p:txBody>
          <a:bodyPr lIns="2880000" tIns="756000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951386"/>
            <a:ext cx="1679370" cy="335852"/>
          </a:xfr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475598"/>
            <a:ext cx="3723309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err="1"/>
              <a:t>HoofdStuk</a:t>
            </a:r>
            <a:r>
              <a:rPr lang="nl-NL"/>
              <a:t> Titel</a:t>
            </a:r>
          </a:p>
        </p:txBody>
      </p:sp>
    </p:spTree>
    <p:extLst>
      <p:ext uri="{BB962C8B-B14F-4D97-AF65-F5344CB8AC3E}">
        <p14:creationId xmlns:p14="http://schemas.microsoft.com/office/powerpoint/2010/main" val="289503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cherm - zwarte ond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</p:spPr>
        <p:txBody>
          <a:bodyPr lIns="2880000" tIns="756000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951386"/>
            <a:ext cx="1679370" cy="335852"/>
          </a:xfrm>
          <a:solidFill>
            <a:schemeClr val="tx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475598"/>
            <a:ext cx="3723309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err="1"/>
              <a:t>HoofdStuk</a:t>
            </a:r>
            <a:r>
              <a:rPr lang="nl-NL"/>
              <a:t> Titel</a:t>
            </a:r>
          </a:p>
        </p:txBody>
      </p:sp>
    </p:spTree>
    <p:extLst>
      <p:ext uri="{BB962C8B-B14F-4D97-AF65-F5344CB8AC3E}">
        <p14:creationId xmlns:p14="http://schemas.microsoft.com/office/powerpoint/2010/main" val="357911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4795" y="1104151"/>
            <a:ext cx="1776413" cy="335852"/>
          </a:xfrm>
          <a:solidFill>
            <a:schemeClr val="accent1"/>
          </a:solidFill>
        </p:spPr>
        <p:txBody>
          <a:bodyPr wrap="squar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4" y="1592624"/>
            <a:ext cx="10719005" cy="38646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634796" y="711463"/>
            <a:ext cx="10719004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353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4" y="1592624"/>
            <a:ext cx="10719005" cy="3864616"/>
          </a:xfrm>
        </p:spPr>
        <p:txBody>
          <a:bodyPr numCol="2" spcCol="1260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634794" y="711463"/>
            <a:ext cx="10719005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4794" y="1104151"/>
            <a:ext cx="1776414" cy="335852"/>
          </a:xfrm>
          <a:solidFill>
            <a:schemeClr val="accent1"/>
          </a:solidFill>
        </p:spPr>
        <p:txBody>
          <a:bodyPr wrap="squar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56499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5976013"/>
            <a:ext cx="12192000" cy="86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1079957" cy="37740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36000" rIns="144000" bIns="36000" rtlCol="0" anchor="b">
            <a:spAutoFit/>
          </a:bodyPr>
          <a:lstStyle/>
          <a:p>
            <a:r>
              <a:rPr lang="nl-NL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8245" y="2026507"/>
            <a:ext cx="10616699" cy="34227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610600" y="6265518"/>
            <a:ext cx="2743200" cy="156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418139"/>
            <a:ext cx="2743200" cy="173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A5BBDCBF-8E03-4785-8060-5EDF1B49D82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763" y="6074869"/>
            <a:ext cx="1608714" cy="612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6219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1" r:id="rId31"/>
  </p:sldLayoutIdLst>
  <p:txStyles>
    <p:titleStyle>
      <a:lvl1pPr marL="133350" indent="0" algn="l" defTabSz="914377" rtl="0" eaLnBrk="1" latinLnBrk="0" hangingPunct="1">
        <a:lnSpc>
          <a:spcPct val="90000"/>
        </a:lnSpc>
        <a:spcBef>
          <a:spcPct val="0"/>
        </a:spcBef>
        <a:buNone/>
        <a:tabLst/>
        <a:defRPr sz="2200" kern="1200" cap="all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spcAft>
          <a:spcPts val="1000"/>
        </a:spcAft>
        <a:buFont typeface="Arial" charset="0"/>
        <a:buNone/>
        <a:defRPr sz="16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1pPr>
      <a:lvl2pPr marL="268288" indent="-257175" algn="l" defTabSz="914377" rtl="0" eaLnBrk="1" latinLnBrk="0" hangingPunct="1">
        <a:lnSpc>
          <a:spcPct val="95000"/>
        </a:lnSpc>
        <a:spcBef>
          <a:spcPts val="500"/>
        </a:spcBef>
        <a:buClr>
          <a:srgbClr val="FF5000"/>
        </a:buClr>
        <a:buSzPct val="90000"/>
        <a:buFont typeface="LucidaGrande" charset="0"/>
        <a:buChar char="▶︎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2pPr>
      <a:lvl3pPr marL="671513" indent="-220663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SzPct val="90000"/>
        <a:buFont typeface="LucidaGrande" charset="0"/>
        <a:buChar char="▶︎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3pPr>
      <a:lvl4pPr marL="1073150" indent="-219075" algn="l" defTabSz="914377" rtl="0" eaLnBrk="1" latinLnBrk="0" hangingPunct="1">
        <a:lnSpc>
          <a:spcPct val="95000"/>
        </a:lnSpc>
        <a:spcBef>
          <a:spcPts val="500"/>
        </a:spcBef>
        <a:buClr>
          <a:srgbClr val="FF5000"/>
        </a:buClr>
        <a:buFont typeface="Arial"/>
        <a:buChar char="•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4pPr>
      <a:lvl5pPr marL="1476375" indent="-231775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Font typeface="Arial"/>
        <a:buChar char="•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242481" y="3813985"/>
            <a:ext cx="3713196" cy="949866"/>
          </a:xfrm>
          <a:solidFill>
            <a:schemeClr val="accent1"/>
          </a:solidFill>
        </p:spPr>
        <p:txBody>
          <a:bodyPr/>
          <a:lstStyle/>
          <a:p>
            <a:pPr marL="96520"/>
            <a:r>
              <a:rPr lang="en-US" sz="6000">
                <a:solidFill>
                  <a:schemeClr val="bg1"/>
                </a:solidFill>
                <a:latin typeface="Verdana"/>
                <a:ea typeface="Verdana"/>
              </a:rPr>
              <a:t>Group 7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5374" y="2201035"/>
            <a:ext cx="6293436" cy="867348"/>
          </a:xfrm>
        </p:spPr>
        <p:txBody>
          <a:bodyPr/>
          <a:lstStyle/>
          <a:p>
            <a:r>
              <a:rPr lang="en-US" sz="6000">
                <a:latin typeface="Verdana"/>
                <a:ea typeface="Verdana"/>
              </a:rPr>
              <a:t>Image mosaic</a:t>
            </a:r>
            <a:endParaRPr lang="en-US" sz="6000">
              <a:latin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7088" y="1652613"/>
            <a:ext cx="1099193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GUI 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7D7DB262-6926-38DE-8282-AD525703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55" y="1446652"/>
            <a:ext cx="7815261" cy="54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597" y="1646158"/>
            <a:ext cx="1900823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RESULTS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pic>
        <p:nvPicPr>
          <p:cNvPr id="3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9B336D00-CD0F-4699-1A2A-7AB0E1D6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11" y="1864502"/>
            <a:ext cx="6360404" cy="45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5115" y="1829772"/>
            <a:ext cx="1900823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Results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pic>
        <p:nvPicPr>
          <p:cNvPr id="7" name="Image 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C128E6BD-104B-4FC5-05B7-E1757B86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472" y="2692620"/>
            <a:ext cx="5405609" cy="299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4296" y="1664519"/>
            <a:ext cx="1900823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RESULTS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pic>
        <p:nvPicPr>
          <p:cNvPr id="4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014F16-F10C-19E6-439B-DFDFE39A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77" y="2097336"/>
            <a:ext cx="6865344" cy="38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5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9212" y="1664519"/>
            <a:ext cx="2742271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Conclusion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3ECFB2-4026-76DF-EA22-C009E8E65FA3}"/>
              </a:ext>
            </a:extLst>
          </p:cNvPr>
          <p:cNvSpPr txBox="1"/>
          <p:nvPr/>
        </p:nvSpPr>
        <p:spPr>
          <a:xfrm>
            <a:off x="403300" y="2055504"/>
            <a:ext cx="11473878" cy="39703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  <a:p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Image mosaic was implemented in MATLAB.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Color correlation has better result than random.</a:t>
            </a:r>
            <a:endParaRPr lang="en-US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Color Correction further enhanced the quality of image mosaic.</a:t>
            </a:r>
            <a:endParaRPr lang="en-US" sz="2800">
              <a:solidFill>
                <a:schemeClr val="accent1"/>
              </a:solidFill>
              <a:ea typeface="Verdana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Overall, high quality image was obtained on different target images.</a:t>
            </a:r>
            <a:br>
              <a:rPr lang="en-US" sz="2800">
                <a:ea typeface="+mn-lt"/>
                <a:cs typeface="+mn-lt"/>
              </a:rPr>
            </a:br>
            <a:endParaRPr lang="en-US" sz="2800">
              <a:ea typeface="+mn-lt"/>
              <a:cs typeface="+mn-lt"/>
            </a:endParaRPr>
          </a:p>
          <a:p>
            <a:br>
              <a:rPr lang="en-US" sz="2800">
                <a:latin typeface="Calibri"/>
                <a:ea typeface="Verdana"/>
                <a:cs typeface="Calibri"/>
              </a:rPr>
            </a:br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73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3ECFB2-4026-76DF-EA22-C009E8E65FA3}"/>
              </a:ext>
            </a:extLst>
          </p:cNvPr>
          <p:cNvSpPr txBox="1"/>
          <p:nvPr/>
        </p:nvSpPr>
        <p:spPr>
          <a:xfrm>
            <a:off x="1342193" y="1933040"/>
            <a:ext cx="9514450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  <a:p>
            <a:endParaRPr lang="en-US" sz="6600" dirty="0">
              <a:solidFill>
                <a:schemeClr val="accent1"/>
              </a:solidFill>
              <a:latin typeface="Verdana"/>
              <a:ea typeface="Verdana"/>
              <a:cs typeface="Calibri"/>
            </a:endParaRPr>
          </a:p>
          <a:p>
            <a:pPr algn="ctr"/>
            <a:r>
              <a:rPr lang="en-US" sz="6600" dirty="0">
                <a:solidFill>
                  <a:schemeClr val="accent1"/>
                </a:solidFill>
                <a:latin typeface="Verdana"/>
                <a:ea typeface="Verdana"/>
                <a:cs typeface="+mn-lt"/>
              </a:rPr>
              <a:t>Questions?</a:t>
            </a:r>
            <a:endParaRPr lang="en-US" dirty="0">
              <a:solidFill>
                <a:schemeClr val="accent1"/>
              </a:solidFill>
              <a:ea typeface="Calibri"/>
              <a:cs typeface="Calibri"/>
            </a:endParaRPr>
          </a:p>
          <a:p>
            <a:br>
              <a:rPr lang="en-US" sz="2800" dirty="0">
                <a:latin typeface="Calibri"/>
                <a:ea typeface="Verdana"/>
                <a:cs typeface="Calibri"/>
              </a:rPr>
            </a:br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83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F00B4207-28C7-F94A-67B0-9C15BA5D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66" y="1664518"/>
            <a:ext cx="1286744" cy="424150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5128DB-B0E2-BD56-D588-D9B9B51B4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044" y="2302330"/>
            <a:ext cx="3110592" cy="311059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12A986-F529-9067-B1CF-5BC78964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364" y="2297430"/>
            <a:ext cx="2838450" cy="3120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CD595C-21F4-E0D4-90BF-A816143785F5}"/>
              </a:ext>
            </a:extLst>
          </p:cNvPr>
          <p:cNvSpPr txBox="1"/>
          <p:nvPr/>
        </p:nvSpPr>
        <p:spPr>
          <a:xfrm>
            <a:off x="7238999" y="3565071"/>
            <a:ext cx="5170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33A0"/>
                </a:solidFill>
                <a:latin typeface="Verdana"/>
                <a:ea typeface="Verdana"/>
                <a:cs typeface="Verdana" charset="0"/>
              </a:rPr>
              <a:t>=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AD86474-E1F4-1DE3-61AD-BB9249455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79" y="2308746"/>
            <a:ext cx="2743199" cy="3124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BFADC1-D945-9DFF-BE31-48EA09A28BE2}"/>
              </a:ext>
            </a:extLst>
          </p:cNvPr>
          <p:cNvSpPr txBox="1"/>
          <p:nvPr/>
        </p:nvSpPr>
        <p:spPr>
          <a:xfrm>
            <a:off x="3156857" y="3565070"/>
            <a:ext cx="3129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33A0"/>
                </a:solidFill>
                <a:latin typeface="Verdana"/>
                <a:ea typeface="Verdana"/>
                <a:cs typeface="Verdana" charset="0"/>
              </a:rPr>
              <a:t>+</a:t>
            </a:r>
            <a:endParaRPr 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5F663-2B12-EED2-2D4A-B94342874773}"/>
              </a:ext>
            </a:extLst>
          </p:cNvPr>
          <p:cNvSpPr txBox="1"/>
          <p:nvPr/>
        </p:nvSpPr>
        <p:spPr>
          <a:xfrm>
            <a:off x="4272643" y="5701392"/>
            <a:ext cx="2653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33A0"/>
                </a:solidFill>
                <a:latin typeface="Verdana"/>
                <a:ea typeface="Verdana"/>
                <a:cs typeface="Verdana" charset="0"/>
              </a:rPr>
              <a:t>Target image </a:t>
            </a:r>
            <a:endParaRPr lang="en-US" sz="280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9D814-58F1-4626-DF65-BB6FFE02CE4A}"/>
              </a:ext>
            </a:extLst>
          </p:cNvPr>
          <p:cNvSpPr txBox="1"/>
          <p:nvPr/>
        </p:nvSpPr>
        <p:spPr>
          <a:xfrm>
            <a:off x="-40822" y="5483676"/>
            <a:ext cx="3428998" cy="967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33A0"/>
                </a:solidFill>
                <a:latin typeface="Verdana"/>
                <a:ea typeface="Verdana"/>
                <a:cs typeface="Verdana" charset="0"/>
              </a:rPr>
              <a:t>Set of images (tiles)</a:t>
            </a:r>
            <a:endParaRPr lang="en-US" sz="280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4969E-6971-5C1F-49FB-C747F6BC8B9C}"/>
              </a:ext>
            </a:extLst>
          </p:cNvPr>
          <p:cNvSpPr txBox="1"/>
          <p:nvPr/>
        </p:nvSpPr>
        <p:spPr>
          <a:xfrm>
            <a:off x="8177893" y="5701391"/>
            <a:ext cx="2653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033A0"/>
                </a:solidFill>
                <a:latin typeface="Verdana"/>
                <a:ea typeface="Verdana"/>
                <a:cs typeface="Verdana" charset="0"/>
              </a:rPr>
              <a:t>Mosaic image</a:t>
            </a:r>
            <a:endParaRPr lang="en-US" sz="280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8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F00B4207-28C7-F94A-67B0-9C15BA5D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52" y="1759768"/>
            <a:ext cx="2477455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Algorithm</a:t>
            </a:r>
            <a:endParaRPr lang="en-US" err="1"/>
          </a:p>
        </p:txBody>
      </p:sp>
      <p:graphicFrame>
        <p:nvGraphicFramePr>
          <p:cNvPr id="114" name="Diagram 114">
            <a:extLst>
              <a:ext uri="{FF2B5EF4-FFF2-40B4-BE49-F238E27FC236}">
                <a16:creationId xmlns:a16="http://schemas.microsoft.com/office/drawing/2014/main" id="{2ED2858F-E95E-B836-F2E6-6B068614F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231090"/>
              </p:ext>
            </p:extLst>
          </p:nvPr>
        </p:nvGraphicFramePr>
        <p:xfrm>
          <a:off x="571501" y="2484665"/>
          <a:ext cx="10831283" cy="402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277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F00B4207-28C7-F94A-67B0-9C15BA5D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52" y="1759768"/>
            <a:ext cx="8098545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Dividing the target image into cells</a:t>
            </a:r>
            <a:endParaRPr lang="en-US" err="1"/>
          </a:p>
        </p:txBody>
      </p:sp>
      <p:pic>
        <p:nvPicPr>
          <p:cNvPr id="2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8F14D81-6252-4E13-E4F2-88223690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0" y="2628900"/>
            <a:ext cx="2743200" cy="336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4FF3B-34B0-C690-573D-9615DB5D1C73}"/>
              </a:ext>
            </a:extLst>
          </p:cNvPr>
          <p:cNvSpPr txBox="1"/>
          <p:nvPr/>
        </p:nvSpPr>
        <p:spPr>
          <a:xfrm>
            <a:off x="3076223" y="2762754"/>
            <a:ext cx="2960912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Verdana"/>
                <a:ea typeface="+mn-lt"/>
                <a:cs typeface="+mn-lt"/>
              </a:rPr>
              <a:t>Cell Width =  </a:t>
            </a:r>
            <a:endParaRPr lang="en-US" sz="2800">
              <a:solidFill>
                <a:schemeClr val="accent1"/>
              </a:solidFill>
              <a:latin typeface="Verdana"/>
              <a:cs typeface="Calibri"/>
            </a:endParaRPr>
          </a:p>
          <a:p>
            <a:pPr algn="l"/>
            <a:endParaRPr lang="en-US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65182C02-0A36-73AB-EB79-DB0B77FCB8A4}"/>
              </a:ext>
            </a:extLst>
          </p:cNvPr>
          <p:cNvSpPr/>
          <p:nvPr/>
        </p:nvSpPr>
        <p:spPr>
          <a:xfrm>
            <a:off x="5274808" y="2980578"/>
            <a:ext cx="5960066" cy="59226"/>
          </a:xfrm>
          <a:prstGeom prst="mathMinus">
            <a:avLst/>
          </a:prstGeom>
          <a:solidFill>
            <a:schemeClr val="bg1"/>
          </a:solidFill>
          <a:ln w="44450">
            <a:solidFill>
              <a:srgbClr val="003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68931-C8EF-FA0D-BED8-6D1389D73F80}"/>
              </a:ext>
            </a:extLst>
          </p:cNvPr>
          <p:cNvSpPr txBox="1"/>
          <p:nvPr/>
        </p:nvSpPr>
        <p:spPr>
          <a:xfrm>
            <a:off x="6035517" y="3003930"/>
            <a:ext cx="46808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Verdana"/>
                <a:ea typeface="Verdana"/>
              </a:rPr>
              <a:t> Number of tiles across</a:t>
            </a:r>
            <a:endParaRPr lang="en-US">
              <a:solidFill>
                <a:schemeClr val="accent1"/>
              </a:solidFill>
              <a:latin typeface="Verdana"/>
              <a:ea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4B3C5-296A-217F-75B2-CB17D96C25F7}"/>
              </a:ext>
            </a:extLst>
          </p:cNvPr>
          <p:cNvSpPr txBox="1"/>
          <p:nvPr/>
        </p:nvSpPr>
        <p:spPr>
          <a:xfrm>
            <a:off x="6220546" y="2415438"/>
            <a:ext cx="39061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Verdana"/>
                <a:ea typeface="Verdana"/>
              </a:rPr>
              <a:t>Target Image Width</a:t>
            </a:r>
            <a:endParaRPr lang="en-US">
              <a:solidFill>
                <a:schemeClr val="accent1"/>
              </a:solidFill>
              <a:latin typeface="Verdana"/>
              <a:ea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48CB5-7890-5B32-3F09-44D0842FEB34}"/>
              </a:ext>
            </a:extLst>
          </p:cNvPr>
          <p:cNvSpPr txBox="1"/>
          <p:nvPr/>
        </p:nvSpPr>
        <p:spPr>
          <a:xfrm>
            <a:off x="3048001" y="3962199"/>
            <a:ext cx="321491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Verdana"/>
                <a:ea typeface="+mn-lt"/>
                <a:cs typeface="+mn-lt"/>
              </a:rPr>
              <a:t>Cell Height =  </a:t>
            </a:r>
            <a:endParaRPr lang="en-US" sz="2800">
              <a:solidFill>
                <a:schemeClr val="accent1"/>
              </a:solidFill>
              <a:latin typeface="Verdana"/>
              <a:cs typeface="Calibri"/>
            </a:endParaRPr>
          </a:p>
          <a:p>
            <a:pPr algn="l"/>
            <a:endParaRPr lang="en-US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25E2810D-E94E-180E-5540-D0B575EB2739}"/>
              </a:ext>
            </a:extLst>
          </p:cNvPr>
          <p:cNvSpPr/>
          <p:nvPr/>
        </p:nvSpPr>
        <p:spPr>
          <a:xfrm>
            <a:off x="5274807" y="4208245"/>
            <a:ext cx="5960066" cy="59226"/>
          </a:xfrm>
          <a:prstGeom prst="mathMinus">
            <a:avLst/>
          </a:prstGeom>
          <a:solidFill>
            <a:schemeClr val="bg1"/>
          </a:solidFill>
          <a:ln w="44450">
            <a:solidFill>
              <a:srgbClr val="003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FB28FA-1C42-45DC-A6A5-5F425C23455B}"/>
              </a:ext>
            </a:extLst>
          </p:cNvPr>
          <p:cNvSpPr txBox="1"/>
          <p:nvPr/>
        </p:nvSpPr>
        <p:spPr>
          <a:xfrm>
            <a:off x="7154728" y="4236032"/>
            <a:ext cx="32133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Verdana"/>
                <a:ea typeface="Verdana"/>
              </a:rPr>
              <a:t> Tile width</a:t>
            </a:r>
            <a:endParaRPr lang="en-US">
              <a:solidFill>
                <a:schemeClr val="accent1"/>
              </a:solidFill>
              <a:latin typeface="Verdana"/>
              <a:ea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8C56F-A7B2-5193-ED2D-538B44EEEF48}"/>
              </a:ext>
            </a:extLst>
          </p:cNvPr>
          <p:cNvSpPr txBox="1"/>
          <p:nvPr/>
        </p:nvSpPr>
        <p:spPr>
          <a:xfrm>
            <a:off x="6095157" y="3685438"/>
            <a:ext cx="44480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Verdana"/>
                <a:ea typeface="Verdana"/>
              </a:rPr>
              <a:t>Cell Width * Tile height</a:t>
            </a:r>
            <a:endParaRPr lang="en-US">
              <a:solidFill>
                <a:schemeClr val="accent1"/>
              </a:solidFill>
              <a:latin typeface="Verdana"/>
              <a:ea typeface="Verda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D0FB3-4CF2-EDC6-2BF6-E0745A3C7388}"/>
              </a:ext>
            </a:extLst>
          </p:cNvPr>
          <p:cNvSpPr txBox="1"/>
          <p:nvPr/>
        </p:nvSpPr>
        <p:spPr>
          <a:xfrm>
            <a:off x="3072582" y="5189033"/>
            <a:ext cx="3269339" cy="811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Verdana"/>
                <a:ea typeface="Verdana"/>
                <a:cs typeface="+mn-lt"/>
              </a:rPr>
              <a:t>Tiles down</a:t>
            </a:r>
            <a:r>
              <a:rPr lang="en-US" sz="2800">
                <a:solidFill>
                  <a:schemeClr val="accent1"/>
                </a:solidFill>
                <a:latin typeface="Verdana"/>
                <a:ea typeface="+mn-lt"/>
                <a:cs typeface="+mn-lt"/>
              </a:rPr>
              <a:t> =  </a:t>
            </a:r>
            <a:endParaRPr lang="en-US" sz="2800">
              <a:solidFill>
                <a:schemeClr val="accent1"/>
              </a:solidFill>
              <a:latin typeface="Verdana"/>
              <a:ea typeface="Verdana"/>
              <a:cs typeface="Calibri"/>
            </a:endParaRPr>
          </a:p>
          <a:p>
            <a:pPr algn="l"/>
            <a:endParaRPr lang="en-US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3BA8A075-2C66-2E2C-FD6A-2C9E69397B4B}"/>
              </a:ext>
            </a:extLst>
          </p:cNvPr>
          <p:cNvSpPr/>
          <p:nvPr/>
        </p:nvSpPr>
        <p:spPr>
          <a:xfrm>
            <a:off x="5198607" y="5407689"/>
            <a:ext cx="5960066" cy="59226"/>
          </a:xfrm>
          <a:prstGeom prst="mathMinus">
            <a:avLst/>
          </a:prstGeom>
          <a:solidFill>
            <a:schemeClr val="bg1"/>
          </a:solidFill>
          <a:ln w="44450">
            <a:solidFill>
              <a:srgbClr val="003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89B52-63DF-AD25-E095-C4627E38017C}"/>
              </a:ext>
            </a:extLst>
          </p:cNvPr>
          <p:cNvSpPr txBox="1"/>
          <p:nvPr/>
        </p:nvSpPr>
        <p:spPr>
          <a:xfrm>
            <a:off x="7108337" y="5509218"/>
            <a:ext cx="22473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Verdana"/>
                <a:ea typeface="Verdana"/>
              </a:rPr>
              <a:t>Cell height</a:t>
            </a:r>
            <a:endParaRPr lang="en-US">
              <a:solidFill>
                <a:schemeClr val="accent1"/>
              </a:solidFill>
              <a:latin typeface="Verdana"/>
              <a:ea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B0DC0-F109-07EF-29CA-36896207F884}"/>
              </a:ext>
            </a:extLst>
          </p:cNvPr>
          <p:cNvSpPr txBox="1"/>
          <p:nvPr/>
        </p:nvSpPr>
        <p:spPr>
          <a:xfrm>
            <a:off x="6220545" y="4870771"/>
            <a:ext cx="43774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Verdana"/>
                <a:ea typeface="Verdana"/>
              </a:rPr>
              <a:t>Target Image Height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7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2E5E694-31C7-996E-8877-E7F840923989}"/>
              </a:ext>
            </a:extLst>
          </p:cNvPr>
          <p:cNvSpPr>
            <a:spLocks noGrp="1"/>
          </p:cNvSpPr>
          <p:nvPr/>
        </p:nvSpPr>
        <p:spPr>
          <a:xfrm>
            <a:off x="731838" y="1965026"/>
            <a:ext cx="4507178" cy="42415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8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>
                <a:latin typeface="Verdana"/>
                <a:ea typeface="Verdana"/>
              </a:rPr>
              <a:t>Manhattan distance</a:t>
            </a:r>
            <a:endParaRPr lang="en-US"/>
          </a:p>
        </p:txBody>
      </p:sp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7C9FD7A8-55ED-24AB-9D8A-091BBF5C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09" y="1472484"/>
            <a:ext cx="3913030" cy="3913030"/>
          </a:xfrm>
          <a:prstGeom prst="rect">
            <a:avLst/>
          </a:prstGeom>
        </p:spPr>
      </p:pic>
      <p:pic>
        <p:nvPicPr>
          <p:cNvPr id="14" name="Image 14">
            <a:extLst>
              <a:ext uri="{FF2B5EF4-FFF2-40B4-BE49-F238E27FC236}">
                <a16:creationId xmlns:a16="http://schemas.microsoft.com/office/drawing/2014/main" id="{6B027C8F-F276-DCED-4F0B-070608BB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94" y="2994685"/>
            <a:ext cx="5630214" cy="43396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466AB33-5C46-F90F-7FC2-69E6C9C296A7}"/>
              </a:ext>
            </a:extLst>
          </p:cNvPr>
          <p:cNvSpPr txBox="1"/>
          <p:nvPr/>
        </p:nvSpPr>
        <p:spPr>
          <a:xfrm>
            <a:off x="665408" y="3772435"/>
            <a:ext cx="54949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>
                <a:ea typeface="+mn-lt"/>
                <a:cs typeface="+mn-lt"/>
              </a:rPr>
              <a:t>Captures the </a:t>
            </a:r>
            <a:r>
              <a:rPr lang="fr-FR" dirty="0" err="1">
                <a:ea typeface="+mn-lt"/>
                <a:cs typeface="+mn-lt"/>
              </a:rPr>
              <a:t>differences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between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each</a:t>
            </a:r>
            <a:r>
              <a:rPr lang="fr-FR" dirty="0">
                <a:ea typeface="+mn-lt"/>
                <a:cs typeface="+mn-lt"/>
              </a:rPr>
              <a:t> dimension.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>
                <a:ea typeface="+mn-lt"/>
                <a:cs typeface="+mn-lt"/>
              </a:rPr>
              <a:t>May not </a:t>
            </a:r>
            <a:r>
              <a:rPr lang="fr-FR" dirty="0" err="1">
                <a:ea typeface="+mn-lt"/>
                <a:cs typeface="+mn-lt"/>
              </a:rPr>
              <a:t>be</a:t>
            </a:r>
            <a:r>
              <a:rPr lang="fr-FR" dirty="0">
                <a:ea typeface="+mn-lt"/>
                <a:cs typeface="+mn-lt"/>
              </a:rPr>
              <a:t> the </a:t>
            </a:r>
            <a:r>
              <a:rPr lang="fr-FR" dirty="0" err="1">
                <a:ea typeface="+mn-lt"/>
                <a:cs typeface="+mn-lt"/>
              </a:rPr>
              <a:t>shortest</a:t>
            </a:r>
            <a:r>
              <a:rPr lang="fr-FR" dirty="0">
                <a:ea typeface="+mn-lt"/>
                <a:cs typeface="+mn-lt"/>
              </a:rPr>
              <a:t> distance. 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164-9F2A-5C2F-FDE3-CF6CED5D320B}"/>
              </a:ext>
            </a:extLst>
          </p:cNvPr>
          <p:cNvSpPr txBox="1"/>
          <p:nvPr/>
        </p:nvSpPr>
        <p:spPr>
          <a:xfrm>
            <a:off x="6621887" y="5527183"/>
            <a:ext cx="4829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fr-F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043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D578FC5D-9F30-95D7-C61C-EC6887087C7D}"/>
              </a:ext>
            </a:extLst>
          </p:cNvPr>
          <p:cNvSpPr>
            <a:spLocks noGrp="1"/>
          </p:cNvSpPr>
          <p:nvPr/>
        </p:nvSpPr>
        <p:spPr>
          <a:xfrm>
            <a:off x="731838" y="1965026"/>
            <a:ext cx="4474925" cy="42415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8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err="1">
                <a:latin typeface="Verdana"/>
                <a:ea typeface="Verdana"/>
              </a:rPr>
              <a:t>CHEbyshev</a:t>
            </a:r>
            <a:r>
              <a:rPr lang="en-US">
                <a:latin typeface="Verdana"/>
                <a:ea typeface="Verdana"/>
              </a:rPr>
              <a:t> distance</a:t>
            </a:r>
            <a:endParaRPr lang="en-US"/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C9A40F81-615B-DD53-2CDA-D1CCAF4A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66" y="2628479"/>
            <a:ext cx="5125791" cy="2566957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E14DA153-9DE6-EC02-8972-EAED6AEA1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94" y="3039086"/>
            <a:ext cx="5496059" cy="43639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C718C01-5E71-5D22-0D1D-338B3B7BFA1A}"/>
              </a:ext>
            </a:extLst>
          </p:cNvPr>
          <p:cNvSpPr txBox="1"/>
          <p:nvPr/>
        </p:nvSpPr>
        <p:spPr>
          <a:xfrm>
            <a:off x="225381" y="3992449"/>
            <a:ext cx="62408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fr-FR" dirty="0">
                <a:cs typeface="Calibri"/>
              </a:rPr>
              <a:t>Captures the </a:t>
            </a:r>
            <a:r>
              <a:rPr lang="fr-FR" err="1">
                <a:cs typeface="Calibri"/>
              </a:rPr>
              <a:t>differences</a:t>
            </a:r>
            <a:r>
              <a:rPr lang="fr-FR" dirty="0">
                <a:cs typeface="Calibri"/>
              </a:rPr>
              <a:t> </a:t>
            </a:r>
            <a:r>
              <a:rPr lang="fr-FR" err="1">
                <a:cs typeface="Calibri"/>
              </a:rPr>
              <a:t>between</a:t>
            </a:r>
            <a:r>
              <a:rPr lang="fr-FR" dirty="0">
                <a:cs typeface="Calibri"/>
              </a:rPr>
              <a:t> </a:t>
            </a:r>
            <a:r>
              <a:rPr lang="fr-FR" err="1">
                <a:cs typeface="Calibri"/>
              </a:rPr>
              <a:t>each</a:t>
            </a:r>
            <a:r>
              <a:rPr lang="fr-FR" dirty="0">
                <a:cs typeface="Calibri"/>
              </a:rPr>
              <a:t> dimension.</a:t>
            </a:r>
            <a:endParaRPr lang="en-U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>
                <a:cs typeface="Calibri"/>
              </a:rPr>
              <a:t>More </a:t>
            </a:r>
            <a:r>
              <a:rPr lang="fr-FR" dirty="0" err="1">
                <a:cs typeface="Calibri"/>
              </a:rPr>
              <a:t>computationally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complex</a:t>
            </a:r>
            <a:r>
              <a:rPr lang="fr-FR" dirty="0">
                <a:cs typeface="Calibri"/>
              </a:rPr>
              <a:t>. (</a:t>
            </a:r>
            <a:r>
              <a:rPr lang="fr-FR" dirty="0" err="1">
                <a:cs typeface="Calibri"/>
              </a:rPr>
              <a:t>calculating</a:t>
            </a:r>
            <a:r>
              <a:rPr lang="fr-FR" dirty="0">
                <a:cs typeface="Calibri"/>
              </a:rPr>
              <a:t> the max)</a:t>
            </a:r>
          </a:p>
          <a:p>
            <a:pPr marL="285750" indent="-285750">
              <a:buFont typeface="Arial,Sans-Serif"/>
              <a:buChar char="•"/>
            </a:pPr>
            <a:r>
              <a:rPr lang="fr-FR" dirty="0">
                <a:cs typeface="Calibri"/>
              </a:rPr>
              <a:t>More sensitive to </a:t>
            </a:r>
            <a:r>
              <a:rPr lang="fr-FR" dirty="0" err="1">
                <a:cs typeface="Calibri"/>
              </a:rPr>
              <a:t>subtle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differences</a:t>
            </a:r>
            <a:r>
              <a:rPr lang="fr-FR" dirty="0">
                <a:cs typeface="Calibri"/>
              </a:rPr>
              <a:t>.</a:t>
            </a:r>
          </a:p>
          <a:p>
            <a:pPr marL="285750" indent="-285750" algn="just">
              <a:buFont typeface="Arial,Sans-Serif"/>
              <a:buChar char="•"/>
            </a:pPr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79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C22F9BD6-5633-BC8C-4641-18149CA19660}"/>
              </a:ext>
            </a:extLst>
          </p:cNvPr>
          <p:cNvSpPr>
            <a:spLocks noGrp="1"/>
          </p:cNvSpPr>
          <p:nvPr/>
        </p:nvSpPr>
        <p:spPr>
          <a:xfrm>
            <a:off x="731838" y="1965026"/>
            <a:ext cx="4383554" cy="42415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8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err="1">
                <a:latin typeface="Verdana"/>
                <a:ea typeface="Verdana"/>
              </a:rPr>
              <a:t>eUCLIDEAN</a:t>
            </a:r>
            <a:r>
              <a:rPr lang="en-US">
                <a:latin typeface="Verdana"/>
                <a:ea typeface="Verdana"/>
              </a:rPr>
              <a:t> distance</a:t>
            </a:r>
            <a:endParaRPr lang="en-US"/>
          </a:p>
        </p:txBody>
      </p:sp>
      <p:pic>
        <p:nvPicPr>
          <p:cNvPr id="22" name="Image 22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009A6AF5-0116-500A-84BD-5E4C9832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96" y="1789734"/>
            <a:ext cx="4100847" cy="3278531"/>
          </a:xfrm>
          <a:prstGeom prst="rect">
            <a:avLst/>
          </a:prstGeom>
        </p:spPr>
      </p:pic>
      <p:pic>
        <p:nvPicPr>
          <p:cNvPr id="23" name="Image 23">
            <a:extLst>
              <a:ext uri="{FF2B5EF4-FFF2-40B4-BE49-F238E27FC236}">
                <a16:creationId xmlns:a16="http://schemas.microsoft.com/office/drawing/2014/main" id="{12148D52-DDE3-3F0B-D194-683E1176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23" y="3168708"/>
            <a:ext cx="5818031" cy="52058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77535B5-9E55-DEBA-AD70-CD5CDFAC7696}"/>
              </a:ext>
            </a:extLst>
          </p:cNvPr>
          <p:cNvSpPr txBox="1"/>
          <p:nvPr/>
        </p:nvSpPr>
        <p:spPr>
          <a:xfrm>
            <a:off x="461493" y="4089040"/>
            <a:ext cx="58384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fr-FR" dirty="0">
                <a:ea typeface="+mn-lt"/>
                <a:cs typeface="+mn-lt"/>
              </a:rPr>
              <a:t>Intuitive and </a:t>
            </a:r>
            <a:r>
              <a:rPr lang="fr-FR" dirty="0" err="1">
                <a:ea typeface="+mn-lt"/>
                <a:cs typeface="+mn-lt"/>
              </a:rPr>
              <a:t>easy</a:t>
            </a:r>
            <a:r>
              <a:rPr lang="fr-FR" dirty="0">
                <a:ea typeface="+mn-lt"/>
                <a:cs typeface="+mn-lt"/>
              </a:rPr>
              <a:t> to </a:t>
            </a:r>
            <a:r>
              <a:rPr lang="fr-FR" dirty="0" err="1">
                <a:ea typeface="+mn-lt"/>
                <a:cs typeface="+mn-lt"/>
              </a:rPr>
              <a:t>understand</a:t>
            </a:r>
            <a:r>
              <a:rPr lang="fr-FR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 err="1">
                <a:ea typeface="+mn-lt"/>
                <a:cs typeface="+mn-lt"/>
              </a:rPr>
              <a:t>Widely</a:t>
            </a:r>
            <a:r>
              <a:rPr lang="fr-FR" dirty="0">
                <a:ea typeface="+mn-lt"/>
                <a:cs typeface="+mn-lt"/>
              </a:rPr>
              <a:t> applicable in </a:t>
            </a:r>
            <a:r>
              <a:rPr lang="fr-FR" dirty="0" err="1">
                <a:ea typeface="+mn-lt"/>
                <a:cs typeface="+mn-lt"/>
              </a:rPr>
              <a:t>most</a:t>
            </a:r>
            <a:r>
              <a:rPr lang="fr-FR" dirty="0">
                <a:ea typeface="+mn-lt"/>
                <a:cs typeface="+mn-lt"/>
              </a:rPr>
              <a:t> distance </a:t>
            </a:r>
            <a:r>
              <a:rPr lang="fr-FR" dirty="0" err="1">
                <a:ea typeface="+mn-lt"/>
                <a:cs typeface="+mn-lt"/>
              </a:rPr>
              <a:t>measurement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tasks</a:t>
            </a:r>
            <a:r>
              <a:rPr lang="fr-FR" dirty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 err="1">
                <a:ea typeface="+mn-lt"/>
                <a:cs typeface="+mn-lt"/>
              </a:rPr>
              <a:t>Shorest</a:t>
            </a:r>
            <a:r>
              <a:rPr lang="fr-FR" dirty="0">
                <a:ea typeface="+mn-lt"/>
                <a:cs typeface="+mn-lt"/>
              </a:rPr>
              <a:t> distance.</a:t>
            </a:r>
          </a:p>
          <a:p>
            <a:pPr marL="285750" indent="-285750">
              <a:buFont typeface="Arial,Sans-Serif"/>
              <a:buChar char="•"/>
            </a:pP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>
                <a:ea typeface="+mn-lt"/>
                <a:cs typeface="+mn-lt"/>
              </a:rPr>
              <a:t>Sensitive to the </a:t>
            </a:r>
            <a:r>
              <a:rPr lang="fr-FR" dirty="0" err="1">
                <a:ea typeface="+mn-lt"/>
                <a:cs typeface="+mn-lt"/>
              </a:rPr>
              <a:t>outliers</a:t>
            </a:r>
            <a:r>
              <a:rPr lang="fr-FR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dirty="0" err="1">
                <a:ea typeface="+mn-lt"/>
                <a:cs typeface="+mn-lt"/>
              </a:rPr>
              <a:t>Complexity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increases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when</a:t>
            </a:r>
            <a:r>
              <a:rPr lang="fr-FR" dirty="0">
                <a:ea typeface="+mn-lt"/>
                <a:cs typeface="+mn-lt"/>
              </a:rPr>
              <a:t> size of  the data 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 big.</a:t>
            </a:r>
            <a:endParaRPr lang="en-US" dirty="0"/>
          </a:p>
          <a:p>
            <a:pPr marL="285750" indent="-285750" algn="just">
              <a:buFont typeface="Arial,Sans-Serif"/>
              <a:buChar char="•"/>
            </a:pPr>
            <a:endParaRPr lang="fr-FR" dirty="0">
              <a:cs typeface="Calibri"/>
            </a:endParaRPr>
          </a:p>
          <a:p>
            <a:pPr algn="just">
              <a:buFont typeface="Arial"/>
              <a:buChar char="•"/>
            </a:pPr>
            <a:endParaRPr lang="fr-F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0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F8E3F9E4-482A-EFE8-B81F-32AD263C2E0A}"/>
              </a:ext>
            </a:extLst>
          </p:cNvPr>
          <p:cNvSpPr txBox="1"/>
          <p:nvPr/>
        </p:nvSpPr>
        <p:spPr>
          <a:xfrm>
            <a:off x="129762" y="2221581"/>
            <a:ext cx="11473878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New Tile color = α * Original image color + (1 - α) * Tile color </a:t>
            </a:r>
            <a:endParaRPr lang="en-US" sz="2800">
              <a:solidFill>
                <a:schemeClr val="accent1"/>
              </a:solidFill>
              <a:latin typeface="Verdana"/>
              <a:ea typeface="Verdana"/>
              <a:cs typeface="Calibri"/>
            </a:endParaRPr>
          </a:p>
          <a:p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(This blending is performed independently for the Red, Green, and Blue channels of the image.)</a:t>
            </a:r>
            <a:endParaRPr lang="en-US" sz="2800">
              <a:solidFill>
                <a:schemeClr val="accent1"/>
              </a:solidFill>
              <a:latin typeface="Verdana"/>
              <a:ea typeface="Verdana"/>
              <a:cs typeface="Calibri"/>
            </a:endParaRPr>
          </a:p>
          <a:p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The value of α represents a weight factor that determines the influence  of the original image color on the color of the tiles.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 α ranges between 0 and 1, with higher values indicating a stronger influence of the original image color.</a:t>
            </a:r>
            <a:endParaRPr lang="en-US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 The choice of α determines the degree of color correction applied to the tile, allowing the control of intensity of the correction.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b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</a:br>
            <a:endParaRPr lang="en-US" sz="2800">
              <a:solidFill>
                <a:schemeClr val="accent1"/>
              </a:solidFill>
              <a:latin typeface="Calibri"/>
              <a:ea typeface="Verdana"/>
              <a:cs typeface="Calibri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32C4A4A-3947-2925-F45F-A61274F6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24" y="1505469"/>
            <a:ext cx="4101297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Color Correction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37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1307" y="2057425"/>
            <a:ext cx="4227934" cy="4241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Color Correction 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199C5-E4A3-4422-AE02-3861D650F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4" y="268585"/>
            <a:ext cx="4411021" cy="118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4182" y="2785722"/>
            <a:ext cx="7544397" cy="37240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0033A0"/>
                </a:solidFill>
                <a:latin typeface="Verdana"/>
                <a:ea typeface="Verdana"/>
                <a:cs typeface="+mn-lt"/>
              </a:rPr>
              <a:t>If </a:t>
            </a: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+mn-lt"/>
              </a:rPr>
              <a:t>α </a:t>
            </a:r>
            <a:r>
              <a:rPr lang="en-US">
                <a:solidFill>
                  <a:srgbClr val="0033A0"/>
                </a:solidFill>
                <a:latin typeface="Verdana"/>
                <a:ea typeface="Verdana"/>
                <a:cs typeface="+mn-lt"/>
              </a:rPr>
              <a:t>= 1, it means that the color of the original image is fully preserved and there is color correction at maximum level.</a:t>
            </a:r>
            <a:endParaRPr lang="fr-FR">
              <a:solidFill>
                <a:srgbClr val="0033A0"/>
              </a:solidFill>
              <a:latin typeface="Verdana"/>
              <a:ea typeface="Verdana"/>
              <a:cs typeface="+mn-lt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  <a:cs typeface="+mn-lt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  <a:cs typeface="+mn-lt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  <a:cs typeface="+mn-lt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  <a:cs typeface="+mn-lt"/>
            </a:endParaRPr>
          </a:p>
          <a:p>
            <a:r>
              <a:rPr lang="en-US">
                <a:solidFill>
                  <a:srgbClr val="0033A0"/>
                </a:solidFill>
                <a:latin typeface="Verdana"/>
                <a:ea typeface="Verdana"/>
                <a:cs typeface="+mn-lt"/>
              </a:rPr>
              <a:t>If </a:t>
            </a:r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+mn-lt"/>
              </a:rPr>
              <a:t>α </a:t>
            </a:r>
            <a:r>
              <a:rPr lang="en-US">
                <a:solidFill>
                  <a:srgbClr val="0033A0"/>
                </a:solidFill>
                <a:latin typeface="Verdana"/>
                <a:ea typeface="Verdana"/>
                <a:cs typeface="+mn-lt"/>
              </a:rPr>
              <a:t> = 0, it means that the color of the original image is not taken into consideration, and the color of the tiles is used as is without any color correction</a:t>
            </a:r>
          </a:p>
          <a:p>
            <a:endParaRPr lang="en-US">
              <a:latin typeface="Verdana"/>
              <a:ea typeface="Verdana"/>
            </a:endParaRPr>
          </a:p>
          <a:p>
            <a:endParaRPr lang="en-US">
              <a:solidFill>
                <a:srgbClr val="000000"/>
              </a:solidFill>
              <a:latin typeface="Verdana"/>
              <a:ea typeface="Verdana"/>
              <a:cs typeface="+mn-lt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  <a:cs typeface="Calibri"/>
            </a:endParaRPr>
          </a:p>
        </p:txBody>
      </p:sp>
      <p:pic>
        <p:nvPicPr>
          <p:cNvPr id="3" name="Image 3" descr="Une image contenant primate, singe, mammifère, intérieur&#10;&#10;Description générée automatiquement">
            <a:extLst>
              <a:ext uri="{FF2B5EF4-FFF2-40B4-BE49-F238E27FC236}">
                <a16:creationId xmlns:a16="http://schemas.microsoft.com/office/drawing/2014/main" id="{E0CCA67E-0CD1-8CF9-6491-B4C17AE4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462" y="2405722"/>
            <a:ext cx="1897857" cy="1820337"/>
          </a:xfrm>
          <a:prstGeom prst="rect">
            <a:avLst/>
          </a:prstGeom>
        </p:spPr>
      </p:pic>
      <p:pic>
        <p:nvPicPr>
          <p:cNvPr id="4" name="Image 6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A8C3B3D8-CFE7-A688-0165-F2ABDF18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438" y="4764016"/>
            <a:ext cx="1838327" cy="1820870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B2352E3A-5053-3E7F-D0C6-5B9D645739A2}"/>
              </a:ext>
            </a:extLst>
          </p:cNvPr>
          <p:cNvSpPr txBox="1"/>
          <p:nvPr/>
        </p:nvSpPr>
        <p:spPr>
          <a:xfrm>
            <a:off x="9911557" y="1380784"/>
            <a:ext cx="1257897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Verdana"/>
              <a:ea typeface="Verdana"/>
            </a:endParaRPr>
          </a:p>
          <a:p>
            <a:endParaRPr lang="en-US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α </a:t>
            </a:r>
            <a:r>
              <a:rPr lang="en-US">
                <a:solidFill>
                  <a:srgbClr val="0033A0"/>
                </a:solidFill>
                <a:latin typeface="Verdana"/>
                <a:ea typeface="Verdana"/>
              </a:rPr>
              <a:t> = 1</a:t>
            </a:r>
            <a:endParaRPr lang="en-US">
              <a:cs typeface="Calibri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4EBF5431-9FEB-A790-889B-A2F3BFA28E1F}"/>
              </a:ext>
            </a:extLst>
          </p:cNvPr>
          <p:cNvSpPr txBox="1"/>
          <p:nvPr/>
        </p:nvSpPr>
        <p:spPr>
          <a:xfrm>
            <a:off x="9911557" y="3738221"/>
            <a:ext cx="1269803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Verdana"/>
              <a:ea typeface="Verdana"/>
            </a:endParaRPr>
          </a:p>
          <a:p>
            <a:endParaRPr lang="en-US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lang="en-US" sz="2800">
                <a:solidFill>
                  <a:schemeClr val="accent1"/>
                </a:solidFill>
                <a:latin typeface="Calibri"/>
                <a:ea typeface="Verdana"/>
                <a:cs typeface="Calibri"/>
              </a:rPr>
              <a:t>α </a:t>
            </a:r>
            <a:r>
              <a:rPr lang="en-US">
                <a:solidFill>
                  <a:srgbClr val="0033A0"/>
                </a:solidFill>
                <a:latin typeface="Verdana"/>
                <a:ea typeface="Verdana"/>
              </a:rPr>
              <a:t> = 0</a:t>
            </a:r>
            <a:endParaRPr lang="en-US">
              <a:cs typeface="Calibri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  <a:p>
            <a:endParaRPr lang="en-US">
              <a:solidFill>
                <a:srgbClr val="0033A0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12168633"/>
      </p:ext>
    </p:extLst>
  </p:cSld>
  <p:clrMapOvr>
    <a:masterClrMapping/>
  </p:clrMapOvr>
</p:sld>
</file>

<file path=ppt/theme/theme1.xml><?xml version="1.0" encoding="utf-8"?>
<a:theme xmlns:a="http://schemas.openxmlformats.org/drawingml/2006/main" name="1 VUB THEME">
  <a:themeElements>
    <a:clrScheme name="VUB 20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9F"/>
      </a:accent1>
      <a:accent2>
        <a:srgbClr val="FF6600"/>
      </a:accent2>
      <a:accent3>
        <a:srgbClr val="E7E6E5"/>
      </a:accent3>
      <a:accent4>
        <a:srgbClr val="4B4B4B"/>
      </a:accent4>
      <a:accent5>
        <a:srgbClr val="577EC1"/>
      </a:accent5>
      <a:accent6>
        <a:srgbClr val="FFAA8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44450">
          <a:solidFill>
            <a:srgbClr val="0033A0"/>
          </a:solidFill>
        </a:ln>
      </a:spPr>
      <a:bodyPr rtlCol="0" anchor="ctr"/>
      <a:lstStyle>
        <a:defPPr algn="ctr">
          <a:defRPr sz="1600" dirty="0" err="1"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UB-tmp2017" id="{10DC50E6-1B59-A244-B26B-E5A459B5CBCA}" vid="{6CBD3AA6-F9C4-3943-A482-D8B422AB87A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09f6e3-7382-4e4c-9e21-73b5b8d4f35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82BE797C9630408FD1FC1DEC82FFC8" ma:contentTypeVersion="7" ma:contentTypeDescription="Crée un document." ma:contentTypeScope="" ma:versionID="08ac70c60f81f19fccbccb70c39fb96f">
  <xsd:schema xmlns:xsd="http://www.w3.org/2001/XMLSchema" xmlns:xs="http://www.w3.org/2001/XMLSchema" xmlns:p="http://schemas.microsoft.com/office/2006/metadata/properties" xmlns:ns3="7609f6e3-7382-4e4c-9e21-73b5b8d4f35e" xmlns:ns4="1c892365-6ffe-40b7-b9d7-f97bbb2aa916" targetNamespace="http://schemas.microsoft.com/office/2006/metadata/properties" ma:root="true" ma:fieldsID="e05626511583694da87adf4e4e48aec8" ns3:_="" ns4:_="">
    <xsd:import namespace="7609f6e3-7382-4e4c-9e21-73b5b8d4f35e"/>
    <xsd:import namespace="1c892365-6ffe-40b7-b9d7-f97bbb2aa9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9f6e3-7382-4e4c-9e21-73b5b8d4f3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92365-6ffe-40b7-b9d7-f97bbb2aa91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99E9C5-F3A4-47C5-8B8A-15284F1821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A780AE-9D51-4D29-B7FB-6207EC83C4B0}">
  <ds:schemaRefs>
    <ds:schemaRef ds:uri="1c892365-6ffe-40b7-b9d7-f97bbb2aa916"/>
    <ds:schemaRef ds:uri="7609f6e3-7382-4e4c-9e21-73b5b8d4f3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EF34B1-A9A3-4FD3-99D6-486B90B8510B}">
  <ds:schemaRefs>
    <ds:schemaRef ds:uri="1c892365-6ffe-40b7-b9d7-f97bbb2aa916"/>
    <ds:schemaRef ds:uri="7609f6e3-7382-4e4c-9e21-73b5b8d4f3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 VUB THEME</vt:lpstr>
      <vt:lpstr>Image mosaic</vt:lpstr>
      <vt:lpstr>Goal</vt:lpstr>
      <vt:lpstr>Algorithm</vt:lpstr>
      <vt:lpstr>Dividing the target image into cells</vt:lpstr>
      <vt:lpstr>PowerPoint Presentation</vt:lpstr>
      <vt:lpstr>PowerPoint Presentation</vt:lpstr>
      <vt:lpstr>PowerPoint Presentation</vt:lpstr>
      <vt:lpstr>Color Correction</vt:lpstr>
      <vt:lpstr>Color Correction </vt:lpstr>
      <vt:lpstr>GUI </vt:lpstr>
      <vt:lpstr>RESULTS</vt:lpstr>
      <vt:lpstr>Results</vt:lpstr>
      <vt:lpstr>RESULTS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Salim Anthony</dc:creator>
  <cp:revision>112</cp:revision>
  <dcterms:created xsi:type="dcterms:W3CDTF">2023-06-18T13:08:19Z</dcterms:created>
  <dcterms:modified xsi:type="dcterms:W3CDTF">2023-06-23T11:29:39Z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0x010100D682BE797C9630408FD1FC1DEC82FFC8</vt:lpwstr>
  </property>
</Properties>
</file>